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324" r:id="rId5"/>
    <p:sldId id="339" r:id="rId6"/>
    <p:sldId id="302" r:id="rId7"/>
    <p:sldId id="307" r:id="rId8"/>
    <p:sldId id="303" r:id="rId9"/>
    <p:sldId id="1407" r:id="rId10"/>
    <p:sldId id="334" r:id="rId11"/>
    <p:sldId id="1588" r:id="rId12"/>
    <p:sldId id="331" r:id="rId13"/>
    <p:sldId id="1589" r:id="rId14"/>
    <p:sldId id="1590" r:id="rId15"/>
    <p:sldId id="333" r:id="rId16"/>
    <p:sldId id="335" r:id="rId17"/>
    <p:sldId id="336" r:id="rId18"/>
    <p:sldId id="1591" r:id="rId19"/>
    <p:sldId id="1592" r:id="rId20"/>
    <p:sldId id="1593" r:id="rId21"/>
    <p:sldId id="1594" r:id="rId22"/>
    <p:sldId id="1595" r:id="rId23"/>
    <p:sldId id="1596" r:id="rId24"/>
    <p:sldId id="31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023"/>
    <a:srgbClr val="4B868E"/>
    <a:srgbClr val="13294B"/>
    <a:srgbClr val="C84113"/>
    <a:srgbClr val="FF5F05"/>
    <a:srgbClr val="3B6C35"/>
    <a:srgbClr val="FBB2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767E11-B94C-465E-9374-EDEB100BF113}" v="48" dt="2022-12-06T17:04:12.4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ikarla, Dharma Tej" userId="59531b36-737c-4b31-8c59-a6aa04c68d46" providerId="ADAL" clId="{8E767E11-B94C-465E-9374-EDEB100BF113}"/>
    <pc:docChg chg="custSel modSld">
      <pc:chgData name="Vasikarla, Dharma Tej" userId="59531b36-737c-4b31-8c59-a6aa04c68d46" providerId="ADAL" clId="{8E767E11-B94C-465E-9374-EDEB100BF113}" dt="2022-12-06T17:04:12.441" v="42" actId="20577"/>
      <pc:docMkLst>
        <pc:docMk/>
      </pc:docMkLst>
      <pc:sldChg chg="modTransition modNotesTx">
        <pc:chgData name="Vasikarla, Dharma Tej" userId="59531b36-737c-4b31-8c59-a6aa04c68d46" providerId="ADAL" clId="{8E767E11-B94C-465E-9374-EDEB100BF113}" dt="2022-12-06T08:38:43.513" v="13"/>
        <pc:sldMkLst>
          <pc:docMk/>
          <pc:sldMk cId="1414020859" sldId="302"/>
        </pc:sldMkLst>
      </pc:sldChg>
      <pc:sldChg chg="modTransition">
        <pc:chgData name="Vasikarla, Dharma Tej" userId="59531b36-737c-4b31-8c59-a6aa04c68d46" providerId="ADAL" clId="{8E767E11-B94C-465E-9374-EDEB100BF113}" dt="2022-12-06T08:38:43.513" v="13"/>
        <pc:sldMkLst>
          <pc:docMk/>
          <pc:sldMk cId="2957653424" sldId="303"/>
        </pc:sldMkLst>
      </pc:sldChg>
      <pc:sldChg chg="modTransition modNotesTx">
        <pc:chgData name="Vasikarla, Dharma Tej" userId="59531b36-737c-4b31-8c59-a6aa04c68d46" providerId="ADAL" clId="{8E767E11-B94C-465E-9374-EDEB100BF113}" dt="2022-12-06T08:38:43.513" v="13"/>
        <pc:sldMkLst>
          <pc:docMk/>
          <pc:sldMk cId="2983933798" sldId="307"/>
        </pc:sldMkLst>
      </pc:sldChg>
      <pc:sldChg chg="modTransition">
        <pc:chgData name="Vasikarla, Dharma Tej" userId="59531b36-737c-4b31-8c59-a6aa04c68d46" providerId="ADAL" clId="{8E767E11-B94C-465E-9374-EDEB100BF113}" dt="2022-12-06T08:38:43.513" v="13"/>
        <pc:sldMkLst>
          <pc:docMk/>
          <pc:sldMk cId="2152717262" sldId="319"/>
        </pc:sldMkLst>
      </pc:sldChg>
      <pc:sldChg chg="modTransition">
        <pc:chgData name="Vasikarla, Dharma Tej" userId="59531b36-737c-4b31-8c59-a6aa04c68d46" providerId="ADAL" clId="{8E767E11-B94C-465E-9374-EDEB100BF113}" dt="2022-12-06T08:39:45.962" v="15"/>
        <pc:sldMkLst>
          <pc:docMk/>
          <pc:sldMk cId="744871408" sldId="324"/>
        </pc:sldMkLst>
      </pc:sldChg>
      <pc:sldChg chg="modTransition">
        <pc:chgData name="Vasikarla, Dharma Tej" userId="59531b36-737c-4b31-8c59-a6aa04c68d46" providerId="ADAL" clId="{8E767E11-B94C-465E-9374-EDEB100BF113}" dt="2022-12-06T08:38:43.513" v="13"/>
        <pc:sldMkLst>
          <pc:docMk/>
          <pc:sldMk cId="2827716178" sldId="331"/>
        </pc:sldMkLst>
      </pc:sldChg>
      <pc:sldChg chg="modTransition">
        <pc:chgData name="Vasikarla, Dharma Tej" userId="59531b36-737c-4b31-8c59-a6aa04c68d46" providerId="ADAL" clId="{8E767E11-B94C-465E-9374-EDEB100BF113}" dt="2022-12-06T08:38:43.513" v="13"/>
        <pc:sldMkLst>
          <pc:docMk/>
          <pc:sldMk cId="3678174176" sldId="333"/>
        </pc:sldMkLst>
      </pc:sldChg>
      <pc:sldChg chg="modTransition">
        <pc:chgData name="Vasikarla, Dharma Tej" userId="59531b36-737c-4b31-8c59-a6aa04c68d46" providerId="ADAL" clId="{8E767E11-B94C-465E-9374-EDEB100BF113}" dt="2022-12-06T08:38:43.513" v="13"/>
        <pc:sldMkLst>
          <pc:docMk/>
          <pc:sldMk cId="3323691009" sldId="334"/>
        </pc:sldMkLst>
      </pc:sldChg>
      <pc:sldChg chg="modTransition">
        <pc:chgData name="Vasikarla, Dharma Tej" userId="59531b36-737c-4b31-8c59-a6aa04c68d46" providerId="ADAL" clId="{8E767E11-B94C-465E-9374-EDEB100BF113}" dt="2022-12-06T08:38:43.513" v="13"/>
        <pc:sldMkLst>
          <pc:docMk/>
          <pc:sldMk cId="972579385" sldId="335"/>
        </pc:sldMkLst>
      </pc:sldChg>
      <pc:sldChg chg="modTransition modNotesTx">
        <pc:chgData name="Vasikarla, Dharma Tej" userId="59531b36-737c-4b31-8c59-a6aa04c68d46" providerId="ADAL" clId="{8E767E11-B94C-465E-9374-EDEB100BF113}" dt="2022-12-06T08:38:43.513" v="13"/>
        <pc:sldMkLst>
          <pc:docMk/>
          <pc:sldMk cId="2426357946" sldId="336"/>
        </pc:sldMkLst>
      </pc:sldChg>
      <pc:sldChg chg="modTransition">
        <pc:chgData name="Vasikarla, Dharma Tej" userId="59531b36-737c-4b31-8c59-a6aa04c68d46" providerId="ADAL" clId="{8E767E11-B94C-465E-9374-EDEB100BF113}" dt="2022-12-06T08:38:43.513" v="13"/>
        <pc:sldMkLst>
          <pc:docMk/>
          <pc:sldMk cId="4222644123" sldId="339"/>
        </pc:sldMkLst>
      </pc:sldChg>
      <pc:sldChg chg="modTransition">
        <pc:chgData name="Vasikarla, Dharma Tej" userId="59531b36-737c-4b31-8c59-a6aa04c68d46" providerId="ADAL" clId="{8E767E11-B94C-465E-9374-EDEB100BF113}" dt="2022-12-06T08:38:43.513" v="13"/>
        <pc:sldMkLst>
          <pc:docMk/>
          <pc:sldMk cId="606338429" sldId="1407"/>
        </pc:sldMkLst>
      </pc:sldChg>
      <pc:sldChg chg="modTransition">
        <pc:chgData name="Vasikarla, Dharma Tej" userId="59531b36-737c-4b31-8c59-a6aa04c68d46" providerId="ADAL" clId="{8E767E11-B94C-465E-9374-EDEB100BF113}" dt="2022-12-06T08:38:43.513" v="13"/>
        <pc:sldMkLst>
          <pc:docMk/>
          <pc:sldMk cId="1773684455" sldId="1588"/>
        </pc:sldMkLst>
      </pc:sldChg>
      <pc:sldChg chg="modTransition">
        <pc:chgData name="Vasikarla, Dharma Tej" userId="59531b36-737c-4b31-8c59-a6aa04c68d46" providerId="ADAL" clId="{8E767E11-B94C-465E-9374-EDEB100BF113}" dt="2022-12-06T08:38:43.513" v="13"/>
        <pc:sldMkLst>
          <pc:docMk/>
          <pc:sldMk cId="4265101657" sldId="1589"/>
        </pc:sldMkLst>
      </pc:sldChg>
      <pc:sldChg chg="modTransition">
        <pc:chgData name="Vasikarla, Dharma Tej" userId="59531b36-737c-4b31-8c59-a6aa04c68d46" providerId="ADAL" clId="{8E767E11-B94C-465E-9374-EDEB100BF113}" dt="2022-12-06T08:38:43.513" v="13"/>
        <pc:sldMkLst>
          <pc:docMk/>
          <pc:sldMk cId="2966053011" sldId="1590"/>
        </pc:sldMkLst>
      </pc:sldChg>
      <pc:sldChg chg="modTransition modNotesTx">
        <pc:chgData name="Vasikarla, Dharma Tej" userId="59531b36-737c-4b31-8c59-a6aa04c68d46" providerId="ADAL" clId="{8E767E11-B94C-465E-9374-EDEB100BF113}" dt="2022-12-06T17:04:12.441" v="42" actId="20577"/>
        <pc:sldMkLst>
          <pc:docMk/>
          <pc:sldMk cId="1717943127" sldId="1591"/>
        </pc:sldMkLst>
      </pc:sldChg>
      <pc:sldChg chg="modTransition modNotesTx">
        <pc:chgData name="Vasikarla, Dharma Tej" userId="59531b36-737c-4b31-8c59-a6aa04c68d46" providerId="ADAL" clId="{8E767E11-B94C-465E-9374-EDEB100BF113}" dt="2022-12-06T08:38:43.513" v="13"/>
        <pc:sldMkLst>
          <pc:docMk/>
          <pc:sldMk cId="4254116528" sldId="1592"/>
        </pc:sldMkLst>
      </pc:sldChg>
      <pc:sldChg chg="modTransition modNotesTx">
        <pc:chgData name="Vasikarla, Dharma Tej" userId="59531b36-737c-4b31-8c59-a6aa04c68d46" providerId="ADAL" clId="{8E767E11-B94C-465E-9374-EDEB100BF113}" dt="2022-12-06T08:38:43.513" v="13"/>
        <pc:sldMkLst>
          <pc:docMk/>
          <pc:sldMk cId="392365722" sldId="1593"/>
        </pc:sldMkLst>
      </pc:sldChg>
      <pc:sldChg chg="modTransition">
        <pc:chgData name="Vasikarla, Dharma Tej" userId="59531b36-737c-4b31-8c59-a6aa04c68d46" providerId="ADAL" clId="{8E767E11-B94C-465E-9374-EDEB100BF113}" dt="2022-12-06T08:38:43.513" v="13"/>
        <pc:sldMkLst>
          <pc:docMk/>
          <pc:sldMk cId="2097203618" sldId="1594"/>
        </pc:sldMkLst>
      </pc:sldChg>
      <pc:sldChg chg="modSp mod modTransition modNotesTx">
        <pc:chgData name="Vasikarla, Dharma Tej" userId="59531b36-737c-4b31-8c59-a6aa04c68d46" providerId="ADAL" clId="{8E767E11-B94C-465E-9374-EDEB100BF113}" dt="2022-12-06T08:38:43.513" v="13"/>
        <pc:sldMkLst>
          <pc:docMk/>
          <pc:sldMk cId="3706345161" sldId="1595"/>
        </pc:sldMkLst>
        <pc:spChg chg="mod">
          <ac:chgData name="Vasikarla, Dharma Tej" userId="59531b36-737c-4b31-8c59-a6aa04c68d46" providerId="ADAL" clId="{8E767E11-B94C-465E-9374-EDEB100BF113}" dt="2022-12-06T08:37:22.425" v="11"/>
          <ac:spMkLst>
            <pc:docMk/>
            <pc:sldMk cId="3706345161" sldId="1595"/>
            <ac:spMk id="2" creationId="{16DB2A9E-2DA4-9CB7-F189-374D9B7D5986}"/>
          </ac:spMkLst>
        </pc:spChg>
      </pc:sldChg>
      <pc:sldChg chg="modSp mod modTransition modNotesTx">
        <pc:chgData name="Vasikarla, Dharma Tej" userId="59531b36-737c-4b31-8c59-a6aa04c68d46" providerId="ADAL" clId="{8E767E11-B94C-465E-9374-EDEB100BF113}" dt="2022-12-06T08:38:43.513" v="13"/>
        <pc:sldMkLst>
          <pc:docMk/>
          <pc:sldMk cId="67902333" sldId="1596"/>
        </pc:sldMkLst>
        <pc:spChg chg="mod">
          <ac:chgData name="Vasikarla, Dharma Tej" userId="59531b36-737c-4b31-8c59-a6aa04c68d46" providerId="ADAL" clId="{8E767E11-B94C-465E-9374-EDEB100BF113}" dt="2022-12-06T08:37:11.869" v="10"/>
          <ac:spMkLst>
            <pc:docMk/>
            <pc:sldMk cId="67902333" sldId="1596"/>
            <ac:spMk id="2" creationId="{F05177E5-05CC-59DD-8650-2D1C43B719C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1E9AA-346A-B3D9-794E-D00029D397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F56AFA-A4B7-7466-6AF7-3B946230D3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E4678F-55F8-4A98-B438-1921114C3F78}" type="datetimeFigureOut">
              <a:rPr lang="en-US" smtClean="0"/>
              <a:t>12/6/2022</a:t>
            </a:fld>
            <a:endParaRPr lang="en-US"/>
          </a:p>
        </p:txBody>
      </p:sp>
      <p:sp>
        <p:nvSpPr>
          <p:cNvPr id="4" name="Footer Placeholder 3">
            <a:extLst>
              <a:ext uri="{FF2B5EF4-FFF2-40B4-BE49-F238E27FC236}">
                <a16:creationId xmlns:a16="http://schemas.microsoft.com/office/drawing/2014/main" id="{30ABE0AD-401D-551F-84BA-B7639FBB7EB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4A98A03-EC06-4230-C305-6B23873923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6E4B95-DB27-469E-87AB-81525EE3E583}" type="slidenum">
              <a:rPr lang="en-US" smtClean="0"/>
              <a:t>‹#›</a:t>
            </a:fld>
            <a:endParaRPr lang="en-US"/>
          </a:p>
        </p:txBody>
      </p:sp>
    </p:spTree>
    <p:extLst>
      <p:ext uri="{BB962C8B-B14F-4D97-AF65-F5344CB8AC3E}">
        <p14:creationId xmlns:p14="http://schemas.microsoft.com/office/powerpoint/2010/main" val="2171617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260D9-9A89-466D-AB9E-AB8EEEC5B27F}"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C6F0D5-1438-4C96-931F-854E0BFC2CD2}" type="slidenum">
              <a:rPr lang="en-US" smtClean="0"/>
              <a:t>‹#›</a:t>
            </a:fld>
            <a:endParaRPr lang="en-US"/>
          </a:p>
        </p:txBody>
      </p:sp>
    </p:spTree>
    <p:extLst>
      <p:ext uri="{BB962C8B-B14F-4D97-AF65-F5344CB8AC3E}">
        <p14:creationId xmlns:p14="http://schemas.microsoft.com/office/powerpoint/2010/main" val="158747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3</a:t>
            </a:fld>
            <a:endParaRPr lang="en-US"/>
          </a:p>
        </p:txBody>
      </p:sp>
    </p:spTree>
    <p:extLst>
      <p:ext uri="{BB962C8B-B14F-4D97-AF65-F5344CB8AC3E}">
        <p14:creationId xmlns:p14="http://schemas.microsoft.com/office/powerpoint/2010/main" val="997256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21</a:t>
            </a:fld>
            <a:endParaRPr lang="en-US"/>
          </a:p>
        </p:txBody>
      </p:sp>
    </p:spTree>
    <p:extLst>
      <p:ext uri="{BB962C8B-B14F-4D97-AF65-F5344CB8AC3E}">
        <p14:creationId xmlns:p14="http://schemas.microsoft.com/office/powerpoint/2010/main" val="2354037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u="none" strike="noStrike">
                <a:solidFill>
                  <a:srgbClr val="000000"/>
                </a:solidFill>
                <a:effectLst/>
                <a:latin typeface="Calibri" panose="020F0502020204030204" pitchFamily="34" charset="0"/>
              </a:rPr>
              <a:t>Data is skewed. Data has more people who already had a stroke. 80% of the data has people with stroke.  There is a class imbalance in the dataset and stroke is an important dependent variable which we want to predict. With less data the model built on this will have poor predictive performance.</a:t>
            </a:r>
            <a:r>
              <a:rPr lang="en-US" sz="12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2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endParaRPr lang="en-US"/>
          </a:p>
          <a:p>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4</a:t>
            </a:fld>
            <a:endParaRPr lang="en-US"/>
          </a:p>
        </p:txBody>
      </p:sp>
    </p:spTree>
    <p:extLst>
      <p:ext uri="{BB962C8B-B14F-4D97-AF65-F5344CB8AC3E}">
        <p14:creationId xmlns:p14="http://schemas.microsoft.com/office/powerpoint/2010/main" val="301031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6</a:t>
            </a:fld>
            <a:endParaRPr lang="en-US"/>
          </a:p>
        </p:txBody>
      </p:sp>
    </p:spTree>
    <p:extLst>
      <p:ext uri="{BB962C8B-B14F-4D97-AF65-F5344CB8AC3E}">
        <p14:creationId xmlns:p14="http://schemas.microsoft.com/office/powerpoint/2010/main" val="3656643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To improve the predictive performance, we balanced the data.</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If we under sample we might loose some important information and if we oversample it will just increase the minority values and it could still be biased. If we use balanced it will just balance out the data.</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We used SMOTE (Synthetic Minority Oversampling Technique) sampling to sample the data. Synthetic sampling will create the data which will be a replica of the existing data instead of expanding only the minority class.</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SMOTE works by selecting examples that are close in the feature space, drawing a line between the examples in the feature space and drawing a new sample at a point along that line.</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Specifically, a random example from the minority class is first chosen. Then k of the nearest neighbors for that example are found (typically k=5). A randomly selected neighbor is chosen and a synthetic example is created at a randomly selected point between the two examples in feature space.</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14</a:t>
            </a:fld>
            <a:endParaRPr lang="en-US"/>
          </a:p>
        </p:txBody>
      </p:sp>
    </p:spTree>
    <p:extLst>
      <p:ext uri="{BB962C8B-B14F-4D97-AF65-F5344CB8AC3E}">
        <p14:creationId xmlns:p14="http://schemas.microsoft.com/office/powerpoint/2010/main" val="2701126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We ran random forest model on the synthetic sampled data for 500 iterations. Error rate is very high up to 100 trees. And the error rate was constant at approx. 125 trees. The graph plateaued after that. We found that number of iterations can be restricted to 125 trees to run the model with different variables and optimize resource utilization. We ran the decision tree model and got the output. From this output the accuracy of output is 80%.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We ran this for Heart stroke and the data says we can predict heart attack with 80% accuracy.</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endParaRPr lang="en-US"/>
          </a:p>
          <a:p>
            <a:endParaRPr lang="en-US"/>
          </a:p>
          <a:p>
            <a:r>
              <a:rPr lang="en-US"/>
              <a:t>About random forest</a:t>
            </a:r>
          </a:p>
          <a:p>
            <a:r>
              <a:rPr lang="en-US"/>
              <a:t>https://towardsdatascience.com/understanding-random-forest-58381e0602d2</a:t>
            </a:r>
          </a:p>
          <a:p>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15</a:t>
            </a:fld>
            <a:endParaRPr lang="en-US"/>
          </a:p>
        </p:txBody>
      </p:sp>
    </p:spTree>
    <p:extLst>
      <p:ext uri="{BB962C8B-B14F-4D97-AF65-F5344CB8AC3E}">
        <p14:creationId xmlns:p14="http://schemas.microsoft.com/office/powerpoint/2010/main" val="3716655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Gini Index show which of the variable is so important is showed. This variable can be used as the root. We ran Random forest for 500 iterations and it suggested Heart disease attack as the most important variable. We can also see the importance of different variables in the entire dataset.</a:t>
            </a:r>
            <a:r>
              <a:rPr lang="en-US" sz="1800" b="0" i="0">
                <a:solidFill>
                  <a:srgbClr val="000000"/>
                </a:solidFill>
                <a:effectLst/>
                <a:latin typeface="Calibri" panose="020F0502020204030204" pitchFamily="34" charset="0"/>
              </a:rPr>
              <a:t>​</a:t>
            </a:r>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16</a:t>
            </a:fld>
            <a:endParaRPr lang="en-US"/>
          </a:p>
        </p:txBody>
      </p:sp>
    </p:spTree>
    <p:extLst>
      <p:ext uri="{BB962C8B-B14F-4D97-AF65-F5344CB8AC3E}">
        <p14:creationId xmlns:p14="http://schemas.microsoft.com/office/powerpoint/2010/main" val="1818537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From random forest we found which of the variables are important and formed a cluster. We observed a clear separation without any overlap at 4 clusters.</a:t>
            </a:r>
            <a:r>
              <a:rPr lang="en-US" sz="1800" b="0" i="0">
                <a:solidFill>
                  <a:srgbClr val="000000"/>
                </a:solidFill>
                <a:effectLst/>
                <a:latin typeface="Calibri" panose="020F0502020204030204" pitchFamily="34" charset="0"/>
              </a:rPr>
              <a:t>​</a:t>
            </a:r>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17</a:t>
            </a:fld>
            <a:endParaRPr lang="en-US"/>
          </a:p>
        </p:txBody>
      </p:sp>
    </p:spTree>
    <p:extLst>
      <p:ext uri="{BB962C8B-B14F-4D97-AF65-F5344CB8AC3E}">
        <p14:creationId xmlns:p14="http://schemas.microsoft.com/office/powerpoint/2010/main" val="4048879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000000"/>
                </a:solidFill>
                <a:effectLst/>
                <a:latin typeface="Calibri" panose="020F0502020204030204" pitchFamily="34" charset="0"/>
              </a:rPr>
              <a:t>This visualization shows the probability of stroke in each cluster. Cluster 2 has more probability of stroke. Now let’s see the cluster with each variable.</a:t>
            </a:r>
            <a:r>
              <a:rPr lang="en-US" sz="1800" b="0" i="0">
                <a:solidFill>
                  <a:srgbClr val="000000"/>
                </a:solidFill>
                <a:effectLst/>
                <a:latin typeface="Calibri" panose="020F0502020204030204" pitchFamily="34" charset="0"/>
              </a:rPr>
              <a:t>​</a:t>
            </a:r>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19</a:t>
            </a:fld>
            <a:endParaRPr lang="en-US"/>
          </a:p>
        </p:txBody>
      </p:sp>
    </p:spTree>
    <p:extLst>
      <p:ext uri="{BB962C8B-B14F-4D97-AF65-F5344CB8AC3E}">
        <p14:creationId xmlns:p14="http://schemas.microsoft.com/office/powerpoint/2010/main" val="521690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This visualization shows that cluster 2 with the following attributes has more probability of stroke.</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The attributes for cluster 2 are,</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Past history of heart attack</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Higher difficulty in walking</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Have hypertension</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Lower overall physical health</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Lower mental health</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Lower general health</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People with above attributes have higher chance of heart attack.</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B9C6F0D5-1438-4C96-931F-854E0BFC2CD2}" type="slidenum">
              <a:rPr lang="en-US" smtClean="0"/>
              <a:t>20</a:t>
            </a:fld>
            <a:endParaRPr lang="en-US"/>
          </a:p>
        </p:txBody>
      </p:sp>
    </p:spTree>
    <p:extLst>
      <p:ext uri="{BB962C8B-B14F-4D97-AF65-F5344CB8AC3E}">
        <p14:creationId xmlns:p14="http://schemas.microsoft.com/office/powerpoint/2010/main" val="24988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DB4B91E8-CFA1-A67A-1FC3-55A450AB81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Placeholder">
            <a:extLst>
              <a:ext uri="{FF2B5EF4-FFF2-40B4-BE49-F238E27FC236}">
                <a16:creationId xmlns:a16="http://schemas.microsoft.com/office/drawing/2014/main" id="{DC81612B-D90D-9CB9-5E42-CE2949781B99}"/>
              </a:ext>
            </a:extLst>
          </p:cNvPr>
          <p:cNvSpPr>
            <a:spLocks noGrp="1"/>
          </p:cNvSpPr>
          <p:nvPr>
            <p:ph type="body" sz="quarter" idx="10" hasCustomPrompt="1"/>
          </p:nvPr>
        </p:nvSpPr>
        <p:spPr>
          <a:xfrm>
            <a:off x="2586249" y="2163545"/>
            <a:ext cx="9603281"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a:t>Presentation Title</a:t>
            </a:r>
          </a:p>
        </p:txBody>
      </p:sp>
      <p:sp>
        <p:nvSpPr>
          <p:cNvPr id="12" name="Department/unit name placeholder">
            <a:extLst>
              <a:ext uri="{FF2B5EF4-FFF2-40B4-BE49-F238E27FC236}">
                <a16:creationId xmlns:a16="http://schemas.microsoft.com/office/drawing/2014/main" id="{497620D0-FD2F-C1C0-438F-BA156FAA85AB}"/>
              </a:ext>
            </a:extLst>
          </p:cNvPr>
          <p:cNvSpPr>
            <a:spLocks noGrp="1"/>
          </p:cNvSpPr>
          <p:nvPr>
            <p:ph type="body" sz="quarter" idx="11" hasCustomPrompt="1"/>
          </p:nvPr>
        </p:nvSpPr>
        <p:spPr>
          <a:xfrm>
            <a:off x="2588719" y="3694701"/>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Department/Unit Name</a:t>
            </a:r>
          </a:p>
        </p:txBody>
      </p:sp>
      <p:sp>
        <p:nvSpPr>
          <p:cNvPr id="8" name="Date Placeholder">
            <a:extLst>
              <a:ext uri="{FF2B5EF4-FFF2-40B4-BE49-F238E27FC236}">
                <a16:creationId xmlns:a16="http://schemas.microsoft.com/office/drawing/2014/main" id="{D3A57C1C-6F1A-1705-E0D4-BE50DA86250D}"/>
              </a:ext>
            </a:extLst>
          </p:cNvPr>
          <p:cNvSpPr>
            <a:spLocks noGrp="1"/>
          </p:cNvSpPr>
          <p:nvPr>
            <p:ph type="body" sz="quarter" idx="12" hasCustomPrompt="1"/>
          </p:nvPr>
        </p:nvSpPr>
        <p:spPr>
          <a:xfrm>
            <a:off x="2588719" y="4462670"/>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Date</a:t>
            </a:r>
          </a:p>
        </p:txBody>
      </p:sp>
    </p:spTree>
    <p:extLst>
      <p:ext uri="{BB962C8B-B14F-4D97-AF65-F5344CB8AC3E}">
        <p14:creationId xmlns:p14="http://schemas.microsoft.com/office/powerpoint/2010/main" val="421001931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4" name="Picture 3" descr="A picture containing orange, yellow, bright&#10;&#10;Description automatically generated">
            <a:extLst>
              <a:ext uri="{FF2B5EF4-FFF2-40B4-BE49-F238E27FC236}">
                <a16:creationId xmlns:a16="http://schemas.microsoft.com/office/drawing/2014/main" id="{087EC6D0-4483-1ACA-F204-347BC79241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pic>
        <p:nvPicPr>
          <p:cNvPr id="11" name="Block I">
            <a:extLst>
              <a:ext uri="{FF2B5EF4-FFF2-40B4-BE49-F238E27FC236}">
                <a16:creationId xmlns:a16="http://schemas.microsoft.com/office/drawing/2014/main" id="{03433787-1CFF-45E7-AF8C-BD6DE67D413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8275" y="277804"/>
            <a:ext cx="528575" cy="764797"/>
          </a:xfrm>
          <a:prstGeom prst="rect">
            <a:avLst/>
          </a:prstGeom>
        </p:spPr>
      </p:pic>
      <p:sp>
        <p:nvSpPr>
          <p:cNvPr id="6" name="Title Placeholder">
            <a:extLst>
              <a:ext uri="{FF2B5EF4-FFF2-40B4-BE49-F238E27FC236}">
                <a16:creationId xmlns:a16="http://schemas.microsoft.com/office/drawing/2014/main" id="{1E358E9E-D14A-D868-718C-3F41147F1E52}"/>
              </a:ext>
            </a:extLst>
          </p:cNvPr>
          <p:cNvSpPr>
            <a:spLocks noGrp="1"/>
          </p:cNvSpPr>
          <p:nvPr>
            <p:ph type="title" hasCustomPrompt="1"/>
          </p:nvPr>
        </p:nvSpPr>
        <p:spPr>
          <a:xfrm>
            <a:off x="838200" y="2687996"/>
            <a:ext cx="10515600" cy="1325563"/>
          </a:xfrm>
        </p:spPr>
        <p:txBody>
          <a:bodyPr/>
          <a:lstStyle>
            <a:lvl1pPr algn="ctr">
              <a:lnSpc>
                <a:spcPct val="100000"/>
              </a:lnSpc>
              <a:defRPr sz="6000">
                <a:solidFill>
                  <a:schemeClr val="bg1"/>
                </a:solidFill>
              </a:defRPr>
            </a:lvl1pPr>
          </a:lstStyle>
          <a:p>
            <a:r>
              <a:rPr lang="en-US"/>
              <a:t>Heading</a:t>
            </a:r>
          </a:p>
        </p:txBody>
      </p:sp>
      <p:sp>
        <p:nvSpPr>
          <p:cNvPr id="10" name="Title underscore">
            <a:extLst>
              <a:ext uri="{FF2B5EF4-FFF2-40B4-BE49-F238E27FC236}">
                <a16:creationId xmlns:a16="http://schemas.microsoft.com/office/drawing/2014/main" id="{9AB7A58C-6DBD-4739-B4B2-CF600754B16F}"/>
              </a:ext>
              <a:ext uri="{C183D7F6-B498-43B3-948B-1728B52AA6E4}">
                <adec:decorative xmlns:adec="http://schemas.microsoft.com/office/drawing/2017/decorative" val="1"/>
              </a:ext>
            </a:extLst>
          </p:cNvPr>
          <p:cNvSpPr/>
          <p:nvPr userDrawn="1"/>
        </p:nvSpPr>
        <p:spPr>
          <a:xfrm>
            <a:off x="5455664" y="4159281"/>
            <a:ext cx="1275549" cy="141956"/>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5A4D42FD-F2CE-B461-42FC-B7365425E02A}"/>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3" name="Slide Number Placeholder">
            <a:extLst>
              <a:ext uri="{FF2B5EF4-FFF2-40B4-BE49-F238E27FC236}">
                <a16:creationId xmlns:a16="http://schemas.microsoft.com/office/drawing/2014/main" id="{0C86609E-3488-AC7D-5BCD-1999D3DF71D1}"/>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2385533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9" name="Subheading">
            <a:extLst>
              <a:ext uri="{FF2B5EF4-FFF2-40B4-BE49-F238E27FC236}">
                <a16:creationId xmlns:a16="http://schemas.microsoft.com/office/drawing/2014/main" id="{CC490E05-74DB-0E53-9364-2C3ADCC6A241}"/>
              </a:ext>
            </a:extLst>
          </p:cNvPr>
          <p:cNvSpPr>
            <a:spLocks noGrp="1"/>
          </p:cNvSpPr>
          <p:nvPr>
            <p:ph type="body" sz="quarter" idx="19" hasCustomPrompt="1"/>
          </p:nvPr>
        </p:nvSpPr>
        <p:spPr>
          <a:xfrm>
            <a:off x="654228" y="1913536"/>
            <a:ext cx="10370191"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a:t>Subhead</a:t>
            </a:r>
          </a:p>
        </p:txBody>
      </p:sp>
      <p:sp>
        <p:nvSpPr>
          <p:cNvPr id="20" name="Text Placeholder 1">
            <a:extLst>
              <a:ext uri="{FF2B5EF4-FFF2-40B4-BE49-F238E27FC236}">
                <a16:creationId xmlns:a16="http://schemas.microsoft.com/office/drawing/2014/main" id="{5611F233-E768-987E-50BE-BF98E82C82BD}"/>
              </a:ext>
            </a:extLst>
          </p:cNvPr>
          <p:cNvSpPr>
            <a:spLocks noGrp="1"/>
          </p:cNvSpPr>
          <p:nvPr>
            <p:ph type="body" sz="quarter" idx="20"/>
          </p:nvPr>
        </p:nvSpPr>
        <p:spPr>
          <a:xfrm>
            <a:off x="652463" y="2688805"/>
            <a:ext cx="10370190" cy="963149"/>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1" name="Subheading 2">
            <a:extLst>
              <a:ext uri="{FF2B5EF4-FFF2-40B4-BE49-F238E27FC236}">
                <a16:creationId xmlns:a16="http://schemas.microsoft.com/office/drawing/2014/main" id="{2D3D518F-FED5-7E25-12CE-FCBE9431A5C8}"/>
              </a:ext>
            </a:extLst>
          </p:cNvPr>
          <p:cNvSpPr>
            <a:spLocks noGrp="1"/>
          </p:cNvSpPr>
          <p:nvPr>
            <p:ph type="body" sz="quarter" idx="21" hasCustomPrompt="1"/>
          </p:nvPr>
        </p:nvSpPr>
        <p:spPr>
          <a:xfrm>
            <a:off x="654228" y="3957788"/>
            <a:ext cx="10370191"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a:t>Subhead</a:t>
            </a:r>
          </a:p>
        </p:txBody>
      </p:sp>
      <p:sp>
        <p:nvSpPr>
          <p:cNvPr id="22" name="Text Placeholder 2">
            <a:extLst>
              <a:ext uri="{FF2B5EF4-FFF2-40B4-BE49-F238E27FC236}">
                <a16:creationId xmlns:a16="http://schemas.microsoft.com/office/drawing/2014/main" id="{A9071244-DD24-D83B-A3BC-DF4D85E0872F}"/>
              </a:ext>
            </a:extLst>
          </p:cNvPr>
          <p:cNvSpPr>
            <a:spLocks noGrp="1"/>
          </p:cNvSpPr>
          <p:nvPr>
            <p:ph type="body" sz="quarter" idx="22"/>
          </p:nvPr>
        </p:nvSpPr>
        <p:spPr>
          <a:xfrm>
            <a:off x="652463" y="4733057"/>
            <a:ext cx="10370190" cy="963149"/>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1097004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6" name="Rectangle 15">
            <a:extLst>
              <a:ext uri="{FF2B5EF4-FFF2-40B4-BE49-F238E27FC236}">
                <a16:creationId xmlns:a16="http://schemas.microsoft.com/office/drawing/2014/main" id="{3E00EE44-1662-6C19-8EEE-4473520AD683}"/>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itle Placeholder">
            <a:extLst>
              <a:ext uri="{FF2B5EF4-FFF2-40B4-BE49-F238E27FC236}">
                <a16:creationId xmlns:a16="http://schemas.microsoft.com/office/drawing/2014/main" id="{E931AE62-380E-BC43-BCCD-6289A36C172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sp>
        <p:nvSpPr>
          <p:cNvPr id="19" name="Subhead Placeholder - left">
            <a:extLst>
              <a:ext uri="{FF2B5EF4-FFF2-40B4-BE49-F238E27FC236}">
                <a16:creationId xmlns:a16="http://schemas.microsoft.com/office/drawing/2014/main" id="{CC490E05-74DB-0E53-9364-2C3ADCC6A241}"/>
              </a:ext>
            </a:extLst>
          </p:cNvPr>
          <p:cNvSpPr>
            <a:spLocks noGrp="1"/>
          </p:cNvSpPr>
          <p:nvPr>
            <p:ph type="body" sz="quarter" idx="19" hasCustomPrompt="1"/>
          </p:nvPr>
        </p:nvSpPr>
        <p:spPr>
          <a:xfrm>
            <a:off x="654228" y="2009998"/>
            <a:ext cx="4876417"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a:t>Subhead</a:t>
            </a:r>
          </a:p>
        </p:txBody>
      </p:sp>
      <p:sp>
        <p:nvSpPr>
          <p:cNvPr id="20" name="Text Placeholder 1">
            <a:extLst>
              <a:ext uri="{FF2B5EF4-FFF2-40B4-BE49-F238E27FC236}">
                <a16:creationId xmlns:a16="http://schemas.microsoft.com/office/drawing/2014/main" id="{5611F233-E768-987E-50BE-BF98E82C82BD}"/>
              </a:ext>
            </a:extLst>
          </p:cNvPr>
          <p:cNvSpPr>
            <a:spLocks noGrp="1"/>
          </p:cNvSpPr>
          <p:nvPr>
            <p:ph type="body" sz="quarter" idx="20"/>
          </p:nvPr>
        </p:nvSpPr>
        <p:spPr>
          <a:xfrm>
            <a:off x="652463" y="2785267"/>
            <a:ext cx="4876417" cy="2155443"/>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4" name="Subhead Placeholder - right">
            <a:extLst>
              <a:ext uri="{FF2B5EF4-FFF2-40B4-BE49-F238E27FC236}">
                <a16:creationId xmlns:a16="http://schemas.microsoft.com/office/drawing/2014/main" id="{224424D1-87E7-3962-19AA-DA17D1EABB17}"/>
              </a:ext>
            </a:extLst>
          </p:cNvPr>
          <p:cNvSpPr>
            <a:spLocks noGrp="1"/>
          </p:cNvSpPr>
          <p:nvPr>
            <p:ph type="body" sz="quarter" idx="21" hasCustomPrompt="1"/>
          </p:nvPr>
        </p:nvSpPr>
        <p:spPr>
          <a:xfrm>
            <a:off x="6148002" y="2009998"/>
            <a:ext cx="4876417"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a:t>Subhead</a:t>
            </a:r>
          </a:p>
        </p:txBody>
      </p:sp>
      <p:sp>
        <p:nvSpPr>
          <p:cNvPr id="15" name="Text Placeholder 2">
            <a:extLst>
              <a:ext uri="{FF2B5EF4-FFF2-40B4-BE49-F238E27FC236}">
                <a16:creationId xmlns:a16="http://schemas.microsoft.com/office/drawing/2014/main" id="{7629D8EC-3306-885D-34FB-A593175BDA59}"/>
              </a:ext>
            </a:extLst>
          </p:cNvPr>
          <p:cNvSpPr>
            <a:spLocks noGrp="1"/>
          </p:cNvSpPr>
          <p:nvPr>
            <p:ph type="body" sz="quarter" idx="22"/>
          </p:nvPr>
        </p:nvSpPr>
        <p:spPr>
          <a:xfrm>
            <a:off x="6146237" y="2785267"/>
            <a:ext cx="4876417" cy="2155443"/>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epartment/Unit name Placeholder">
            <a:extLst>
              <a:ext uri="{FF2B5EF4-FFF2-40B4-BE49-F238E27FC236}">
                <a16:creationId xmlns:a16="http://schemas.microsoft.com/office/drawing/2014/main" id="{78C65027-A687-41F0-E627-6C9CA6C8D0A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1468254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23" name="Title accent">
            <a:extLst>
              <a:ext uri="{FF2B5EF4-FFF2-40B4-BE49-F238E27FC236}">
                <a16:creationId xmlns:a16="http://schemas.microsoft.com/office/drawing/2014/main" id="{115AD324-E2E1-9400-B6BC-49D0C5F6A834}"/>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itle">
            <a:extLst>
              <a:ext uri="{FF2B5EF4-FFF2-40B4-BE49-F238E27FC236}">
                <a16:creationId xmlns:a16="http://schemas.microsoft.com/office/drawing/2014/main" id="{6A7A0BEE-DAD0-8B48-F83D-62899B2EFB9B}"/>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25" name="Subhead Placeholder - left">
            <a:extLst>
              <a:ext uri="{FF2B5EF4-FFF2-40B4-BE49-F238E27FC236}">
                <a16:creationId xmlns:a16="http://schemas.microsoft.com/office/drawing/2014/main" id="{4F21266B-E068-C84F-857F-629382CE951B}"/>
              </a:ext>
            </a:extLst>
          </p:cNvPr>
          <p:cNvSpPr>
            <a:spLocks noGrp="1"/>
          </p:cNvSpPr>
          <p:nvPr>
            <p:ph type="body" sz="quarter" idx="19" hasCustomPrompt="1"/>
          </p:nvPr>
        </p:nvSpPr>
        <p:spPr>
          <a:xfrm>
            <a:off x="654228" y="2009998"/>
            <a:ext cx="4876417"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a:t>Subhead</a:t>
            </a:r>
          </a:p>
        </p:txBody>
      </p:sp>
      <p:sp>
        <p:nvSpPr>
          <p:cNvPr id="28" name="Text Placeholder - left">
            <a:extLst>
              <a:ext uri="{FF2B5EF4-FFF2-40B4-BE49-F238E27FC236}">
                <a16:creationId xmlns:a16="http://schemas.microsoft.com/office/drawing/2014/main" id="{E378921D-C904-2C44-DAD3-10FCD0515514}"/>
              </a:ext>
            </a:extLst>
          </p:cNvPr>
          <p:cNvSpPr>
            <a:spLocks noGrp="1"/>
          </p:cNvSpPr>
          <p:nvPr>
            <p:ph type="body" sz="quarter" idx="22" hasCustomPrompt="1"/>
          </p:nvPr>
        </p:nvSpPr>
        <p:spPr>
          <a:xfrm>
            <a:off x="651081" y="2774950"/>
            <a:ext cx="4876417" cy="2668588"/>
          </a:xfrm>
        </p:spPr>
        <p:txBody>
          <a:bodyPr/>
          <a:lstStyle>
            <a:lvl1pPr marL="228600" indent="-228600">
              <a:lnSpc>
                <a:spcPct val="100000"/>
              </a:lnSpc>
              <a:spcBef>
                <a:spcPts val="0"/>
              </a:spcBef>
              <a:buFont typeface="Courier New" panose="02070309020205020404" pitchFamily="49" charset="0"/>
              <a:buChar char="o"/>
              <a:defRPr sz="2000"/>
            </a:lvl1pPr>
            <a:lvl2pPr marL="685800" indent="-228600">
              <a:lnSpc>
                <a:spcPct val="100000"/>
              </a:lnSpc>
              <a:spcBef>
                <a:spcPts val="0"/>
              </a:spcBef>
              <a:buFont typeface="Courier New" panose="02070309020205020404" pitchFamily="49" charset="0"/>
              <a:buChar char="o"/>
              <a:defRPr sz="1800"/>
            </a:lvl2pPr>
            <a:lvl3pPr marL="1143000" indent="-228600">
              <a:lnSpc>
                <a:spcPct val="100000"/>
              </a:lnSpc>
              <a:spcBef>
                <a:spcPts val="0"/>
              </a:spcBef>
              <a:buFont typeface="Courier New" panose="02070309020205020404" pitchFamily="49" charset="0"/>
              <a:buChar char="o"/>
              <a:defRPr sz="1800"/>
            </a:lvl3pPr>
            <a:lvl4pPr marL="1600200" indent="-228600">
              <a:lnSpc>
                <a:spcPct val="100000"/>
              </a:lnSpc>
              <a:spcBef>
                <a:spcPts val="0"/>
              </a:spcBef>
              <a:buFont typeface="Courier New" panose="02070309020205020404" pitchFamily="49" charset="0"/>
              <a:buChar char="o"/>
              <a:defRPr/>
            </a:lvl4pPr>
            <a:lvl5pPr marL="2057400" indent="-228600">
              <a:lnSpc>
                <a:spcPct val="100000"/>
              </a:lnSpc>
              <a:spcBef>
                <a:spcPts val="0"/>
              </a:spcBef>
              <a:buFont typeface="Courier New" panose="02070309020205020404" pitchFamily="49" charset="0"/>
              <a:buChar char="o"/>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6" name="Subhead Placeholder - right">
            <a:extLst>
              <a:ext uri="{FF2B5EF4-FFF2-40B4-BE49-F238E27FC236}">
                <a16:creationId xmlns:a16="http://schemas.microsoft.com/office/drawing/2014/main" id="{EEBD4F98-6476-56B5-5D6A-FDFCA46BF70F}"/>
              </a:ext>
            </a:extLst>
          </p:cNvPr>
          <p:cNvSpPr>
            <a:spLocks noGrp="1"/>
          </p:cNvSpPr>
          <p:nvPr>
            <p:ph type="body" sz="quarter" idx="21" hasCustomPrompt="1"/>
          </p:nvPr>
        </p:nvSpPr>
        <p:spPr>
          <a:xfrm>
            <a:off x="6148002" y="2009998"/>
            <a:ext cx="4876417"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a:t>Subhead</a:t>
            </a:r>
          </a:p>
        </p:txBody>
      </p:sp>
      <p:sp>
        <p:nvSpPr>
          <p:cNvPr id="30" name="Text Placeholder -right">
            <a:extLst>
              <a:ext uri="{FF2B5EF4-FFF2-40B4-BE49-F238E27FC236}">
                <a16:creationId xmlns:a16="http://schemas.microsoft.com/office/drawing/2014/main" id="{E6AC3C03-BBBE-A121-29AB-D885327950BE}"/>
              </a:ext>
            </a:extLst>
          </p:cNvPr>
          <p:cNvSpPr>
            <a:spLocks noGrp="1"/>
          </p:cNvSpPr>
          <p:nvPr>
            <p:ph type="body" sz="quarter" idx="23" hasCustomPrompt="1"/>
          </p:nvPr>
        </p:nvSpPr>
        <p:spPr>
          <a:xfrm>
            <a:off x="6144855" y="2774797"/>
            <a:ext cx="4876417" cy="2668588"/>
          </a:xfrm>
        </p:spPr>
        <p:txBody>
          <a:bodyPr/>
          <a:lstStyle>
            <a:lvl1pPr marL="228600" indent="-228600">
              <a:lnSpc>
                <a:spcPct val="100000"/>
              </a:lnSpc>
              <a:spcBef>
                <a:spcPts val="0"/>
              </a:spcBef>
              <a:buFont typeface="Courier New" panose="02070309020205020404" pitchFamily="49" charset="0"/>
              <a:buChar char="o"/>
              <a:defRPr sz="2000"/>
            </a:lvl1pPr>
            <a:lvl2pPr marL="685800" indent="-228600">
              <a:lnSpc>
                <a:spcPct val="100000"/>
              </a:lnSpc>
              <a:spcBef>
                <a:spcPts val="0"/>
              </a:spcBef>
              <a:buFont typeface="Courier New" panose="02070309020205020404" pitchFamily="49" charset="0"/>
              <a:buChar char="o"/>
              <a:defRPr sz="1800"/>
            </a:lvl2pPr>
            <a:lvl3pPr marL="1143000" indent="-228600">
              <a:lnSpc>
                <a:spcPct val="100000"/>
              </a:lnSpc>
              <a:spcBef>
                <a:spcPts val="0"/>
              </a:spcBef>
              <a:buFont typeface="Courier New" panose="02070309020205020404" pitchFamily="49" charset="0"/>
              <a:buChar char="o"/>
              <a:defRPr sz="1800"/>
            </a:lvl3pPr>
            <a:lvl4pPr marL="1600200" indent="-228600">
              <a:lnSpc>
                <a:spcPct val="100000"/>
              </a:lnSpc>
              <a:spcBef>
                <a:spcPts val="0"/>
              </a:spcBef>
              <a:buFont typeface="Courier New" panose="02070309020205020404" pitchFamily="49" charset="0"/>
              <a:buChar char="o"/>
              <a:defRPr/>
            </a:lvl4pPr>
            <a:lvl5pPr marL="2057400" indent="-228600">
              <a:lnSpc>
                <a:spcPct val="100000"/>
              </a:lnSpc>
              <a:spcBef>
                <a:spcPts val="0"/>
              </a:spcBef>
              <a:buFont typeface="Courier New" panose="02070309020205020404" pitchFamily="49" charset="0"/>
              <a:buChar char="o"/>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epartment/unit name Placeholder">
            <a:extLst>
              <a:ext uri="{FF2B5EF4-FFF2-40B4-BE49-F238E27FC236}">
                <a16:creationId xmlns:a16="http://schemas.microsoft.com/office/drawing/2014/main" id="{447F6171-D545-B452-563D-EFB2AE96669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2163101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Content Slide 4">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9" name="Subheading">
            <a:extLst>
              <a:ext uri="{FF2B5EF4-FFF2-40B4-BE49-F238E27FC236}">
                <a16:creationId xmlns:a16="http://schemas.microsoft.com/office/drawing/2014/main" id="{CC490E05-74DB-0E53-9364-2C3ADCC6A241}"/>
              </a:ext>
            </a:extLst>
          </p:cNvPr>
          <p:cNvSpPr>
            <a:spLocks noGrp="1"/>
          </p:cNvSpPr>
          <p:nvPr>
            <p:ph type="body" sz="quarter" idx="19" hasCustomPrompt="1"/>
          </p:nvPr>
        </p:nvSpPr>
        <p:spPr>
          <a:xfrm>
            <a:off x="654228" y="1913536"/>
            <a:ext cx="10370191" cy="764799"/>
          </a:xfrm>
        </p:spPr>
        <p:txBody>
          <a:bodyPr anchor="ctr">
            <a:normAutofit/>
          </a:bodyPr>
          <a:lstStyle>
            <a:lvl1pPr marL="457200" indent="-457200" algn="l">
              <a:lnSpc>
                <a:spcPct val="100000"/>
              </a:lnSpc>
              <a:spcBef>
                <a:spcPts val="0"/>
              </a:spcBef>
              <a:buFont typeface="Arial" panose="020B0604020202020204" pitchFamily="34" charset="0"/>
              <a:buChar char="•"/>
              <a:defRPr sz="3000">
                <a:solidFill>
                  <a:schemeClr val="bg2"/>
                </a:solidFill>
                <a:latin typeface="+mj-lt"/>
              </a:defRPr>
            </a:lvl1pPr>
          </a:lstStyle>
          <a:p>
            <a:pPr lvl="0"/>
            <a:r>
              <a:rPr lang="en-US"/>
              <a:t>Subhead</a:t>
            </a:r>
          </a:p>
        </p:txBody>
      </p:sp>
      <p:sp>
        <p:nvSpPr>
          <p:cNvPr id="21" name="Subheading 2">
            <a:extLst>
              <a:ext uri="{FF2B5EF4-FFF2-40B4-BE49-F238E27FC236}">
                <a16:creationId xmlns:a16="http://schemas.microsoft.com/office/drawing/2014/main" id="{2D3D518F-FED5-7E25-12CE-FCBE9431A5C8}"/>
              </a:ext>
            </a:extLst>
          </p:cNvPr>
          <p:cNvSpPr>
            <a:spLocks noGrp="1"/>
          </p:cNvSpPr>
          <p:nvPr>
            <p:ph type="body" sz="quarter" idx="21" hasCustomPrompt="1"/>
          </p:nvPr>
        </p:nvSpPr>
        <p:spPr>
          <a:xfrm>
            <a:off x="654228" y="2741843"/>
            <a:ext cx="10370191" cy="764799"/>
          </a:xfrm>
        </p:spPr>
        <p:txBody>
          <a:bodyPr anchor="ctr">
            <a:normAutofit/>
          </a:bodyPr>
          <a:lstStyle>
            <a:lvl1pPr marL="457200" indent="-457200" algn="l">
              <a:lnSpc>
                <a:spcPct val="100000"/>
              </a:lnSpc>
              <a:spcBef>
                <a:spcPts val="0"/>
              </a:spcBef>
              <a:buFont typeface="Arial" panose="020B0604020202020204" pitchFamily="34" charset="0"/>
              <a:buChar char="•"/>
              <a:defRPr sz="3000">
                <a:solidFill>
                  <a:schemeClr val="tx2"/>
                </a:solidFill>
                <a:latin typeface="+mj-lt"/>
              </a:defRPr>
            </a:lvl1pPr>
          </a:lstStyle>
          <a:p>
            <a:pPr lvl="0"/>
            <a:r>
              <a:rPr lang="en-US"/>
              <a:t>Subhead</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a:p>
        </p:txBody>
      </p:sp>
      <p:sp>
        <p:nvSpPr>
          <p:cNvPr id="3" name="Subheading">
            <a:extLst>
              <a:ext uri="{FF2B5EF4-FFF2-40B4-BE49-F238E27FC236}">
                <a16:creationId xmlns:a16="http://schemas.microsoft.com/office/drawing/2014/main" id="{0BA45A50-1DF7-BF11-4822-6F854C556237}"/>
              </a:ext>
            </a:extLst>
          </p:cNvPr>
          <p:cNvSpPr>
            <a:spLocks noGrp="1"/>
          </p:cNvSpPr>
          <p:nvPr>
            <p:ph type="body" sz="quarter" idx="22" hasCustomPrompt="1"/>
          </p:nvPr>
        </p:nvSpPr>
        <p:spPr>
          <a:xfrm>
            <a:off x="652463" y="3570150"/>
            <a:ext cx="10370191" cy="764799"/>
          </a:xfrm>
        </p:spPr>
        <p:txBody>
          <a:bodyPr anchor="ctr">
            <a:normAutofit/>
          </a:bodyPr>
          <a:lstStyle>
            <a:lvl1pPr marL="457200" indent="-457200" algn="l">
              <a:lnSpc>
                <a:spcPct val="100000"/>
              </a:lnSpc>
              <a:spcBef>
                <a:spcPts val="0"/>
              </a:spcBef>
              <a:buFont typeface="Arial" panose="020B0604020202020204" pitchFamily="34" charset="0"/>
              <a:buChar char="•"/>
              <a:defRPr sz="3000">
                <a:solidFill>
                  <a:schemeClr val="bg2"/>
                </a:solidFill>
                <a:latin typeface="+mj-lt"/>
              </a:defRPr>
            </a:lvl1pPr>
          </a:lstStyle>
          <a:p>
            <a:pPr lvl="0"/>
            <a:r>
              <a:rPr lang="en-US"/>
              <a:t>Subhead</a:t>
            </a:r>
          </a:p>
        </p:txBody>
      </p:sp>
      <p:sp>
        <p:nvSpPr>
          <p:cNvPr id="5" name="Subheading 2">
            <a:extLst>
              <a:ext uri="{FF2B5EF4-FFF2-40B4-BE49-F238E27FC236}">
                <a16:creationId xmlns:a16="http://schemas.microsoft.com/office/drawing/2014/main" id="{87344FC9-816B-4FB8-CD29-03B82498CBF7}"/>
              </a:ext>
            </a:extLst>
          </p:cNvPr>
          <p:cNvSpPr>
            <a:spLocks noGrp="1"/>
          </p:cNvSpPr>
          <p:nvPr>
            <p:ph type="body" sz="quarter" idx="23" hasCustomPrompt="1"/>
          </p:nvPr>
        </p:nvSpPr>
        <p:spPr>
          <a:xfrm>
            <a:off x="652463" y="4398457"/>
            <a:ext cx="10370191" cy="764799"/>
          </a:xfrm>
        </p:spPr>
        <p:txBody>
          <a:bodyPr anchor="ctr">
            <a:normAutofit/>
          </a:bodyPr>
          <a:lstStyle>
            <a:lvl1pPr marL="457200" indent="-457200" algn="l">
              <a:lnSpc>
                <a:spcPct val="100000"/>
              </a:lnSpc>
              <a:spcBef>
                <a:spcPts val="0"/>
              </a:spcBef>
              <a:buFont typeface="Arial" panose="020B0604020202020204" pitchFamily="34" charset="0"/>
              <a:buChar char="•"/>
              <a:defRPr sz="3000">
                <a:solidFill>
                  <a:schemeClr val="tx2"/>
                </a:solidFill>
                <a:latin typeface="+mj-lt"/>
              </a:defRPr>
            </a:lvl1pPr>
          </a:lstStyle>
          <a:p>
            <a:pPr lvl="0"/>
            <a:r>
              <a:rPr lang="en-US"/>
              <a:t>Subhead</a:t>
            </a:r>
          </a:p>
        </p:txBody>
      </p:sp>
    </p:spTree>
    <p:extLst>
      <p:ext uri="{BB962C8B-B14F-4D97-AF65-F5344CB8AC3E}">
        <p14:creationId xmlns:p14="http://schemas.microsoft.com/office/powerpoint/2010/main" val="3746484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21" name="Subheading 2">
            <a:extLst>
              <a:ext uri="{FF2B5EF4-FFF2-40B4-BE49-F238E27FC236}">
                <a16:creationId xmlns:a16="http://schemas.microsoft.com/office/drawing/2014/main" id="{2D3D518F-FED5-7E25-12CE-FCBE9431A5C8}"/>
              </a:ext>
            </a:extLst>
          </p:cNvPr>
          <p:cNvSpPr>
            <a:spLocks noGrp="1"/>
          </p:cNvSpPr>
          <p:nvPr>
            <p:ph type="body" sz="quarter" idx="21" hasCustomPrompt="1"/>
          </p:nvPr>
        </p:nvSpPr>
        <p:spPr>
          <a:xfrm>
            <a:off x="654228" y="1904561"/>
            <a:ext cx="10370191" cy="3813193"/>
          </a:xfrm>
        </p:spPr>
        <p:txBody>
          <a:bodyPr anchor="t">
            <a:normAutofit/>
          </a:bodyPr>
          <a:lstStyle>
            <a:lvl1pPr marL="457200" indent="-457200" algn="l">
              <a:lnSpc>
                <a:spcPct val="100000"/>
              </a:lnSpc>
              <a:spcBef>
                <a:spcPts val="0"/>
              </a:spcBef>
              <a:buFont typeface="Arial" panose="020B0604020202020204" pitchFamily="34" charset="0"/>
              <a:buChar char="•"/>
              <a:defRPr sz="3000">
                <a:solidFill>
                  <a:schemeClr val="tx2"/>
                </a:solidFill>
                <a:latin typeface="+mj-lt"/>
              </a:defRPr>
            </a:lvl1pPr>
          </a:lstStyle>
          <a:p>
            <a:pPr lvl="0"/>
            <a:r>
              <a:rPr lang="en-US"/>
              <a:t>Subhead</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name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4" name="Slide Number Placeholder">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4242614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2" name="Quote 1 - left">
            <a:extLst>
              <a:ext uri="{FF2B5EF4-FFF2-40B4-BE49-F238E27FC236}">
                <a16:creationId xmlns:a16="http://schemas.microsoft.com/office/drawing/2014/main" id="{74CB6488-2929-62E5-C898-745037E06918}"/>
              </a:ext>
              <a:ext uri="{C183D7F6-B498-43B3-948B-1728B52AA6E4}">
                <adec:decorative xmlns:adec="http://schemas.microsoft.com/office/drawing/2017/decorative" val="1"/>
              </a:ext>
            </a:extLst>
          </p:cNvPr>
          <p:cNvSpPr txBox="1">
            <a:spLocks/>
          </p:cNvSpPr>
          <p:nvPr userDrawn="1"/>
        </p:nvSpPr>
        <p:spPr>
          <a:xfrm>
            <a:off x="2273810" y="1167968"/>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a:solidFill>
                  <a:schemeClr val="bg2"/>
                </a:solidFill>
              </a:rPr>
              <a:t>“</a:t>
            </a:r>
          </a:p>
        </p:txBody>
      </p:sp>
      <p:sp>
        <p:nvSpPr>
          <p:cNvPr id="13" name="Quote 1 - right">
            <a:extLst>
              <a:ext uri="{FF2B5EF4-FFF2-40B4-BE49-F238E27FC236}">
                <a16:creationId xmlns:a16="http://schemas.microsoft.com/office/drawing/2014/main" id="{91174DFB-BAA6-41D2-C5C4-B438E22AB41F}"/>
              </a:ext>
              <a:ext uri="{C183D7F6-B498-43B3-948B-1728B52AA6E4}">
                <adec:decorative xmlns:adec="http://schemas.microsoft.com/office/drawing/2017/decorative" val="1"/>
              </a:ext>
            </a:extLst>
          </p:cNvPr>
          <p:cNvSpPr txBox="1">
            <a:spLocks/>
          </p:cNvSpPr>
          <p:nvPr userDrawn="1"/>
        </p:nvSpPr>
        <p:spPr>
          <a:xfrm>
            <a:off x="9140821" y="1185256"/>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a:solidFill>
                  <a:schemeClr val="bg2"/>
                </a:solidFill>
              </a:rPr>
              <a:t>”</a:t>
            </a:r>
          </a:p>
        </p:txBody>
      </p:sp>
      <p:sp>
        <p:nvSpPr>
          <p:cNvPr id="15" name="Large Quote  Placeholder">
            <a:extLst>
              <a:ext uri="{FF2B5EF4-FFF2-40B4-BE49-F238E27FC236}">
                <a16:creationId xmlns:a16="http://schemas.microsoft.com/office/drawing/2014/main" id="{8439945E-3870-D7AE-A511-982401C95CAC}"/>
              </a:ext>
            </a:extLst>
          </p:cNvPr>
          <p:cNvSpPr>
            <a:spLocks noGrp="1"/>
          </p:cNvSpPr>
          <p:nvPr>
            <p:ph type="body" sz="quarter" idx="19" hasCustomPrompt="1"/>
          </p:nvPr>
        </p:nvSpPr>
        <p:spPr>
          <a:xfrm>
            <a:off x="3060741" y="1291652"/>
            <a:ext cx="6179926" cy="764799"/>
          </a:xfrm>
        </p:spPr>
        <p:txBody>
          <a:bodyPr anchor="ctr">
            <a:normAutofit/>
          </a:bodyPr>
          <a:lstStyle>
            <a:lvl1pPr marL="0" indent="0" algn="ctr">
              <a:lnSpc>
                <a:spcPct val="100000"/>
              </a:lnSpc>
              <a:spcBef>
                <a:spcPts val="0"/>
              </a:spcBef>
              <a:buNone/>
              <a:defRPr sz="3000">
                <a:solidFill>
                  <a:schemeClr val="tx2"/>
                </a:solidFill>
                <a:latin typeface="+mj-lt"/>
              </a:defRPr>
            </a:lvl1pPr>
          </a:lstStyle>
          <a:p>
            <a:pPr lvl="0"/>
            <a:r>
              <a:rPr lang="en-US"/>
              <a:t>Large Quote</a:t>
            </a:r>
          </a:p>
        </p:txBody>
      </p:sp>
      <p:sp>
        <p:nvSpPr>
          <p:cNvPr id="17" name="Attribution 1 Placeholder">
            <a:extLst>
              <a:ext uri="{FF2B5EF4-FFF2-40B4-BE49-F238E27FC236}">
                <a16:creationId xmlns:a16="http://schemas.microsoft.com/office/drawing/2014/main" id="{2A25C115-1C3A-AC3A-C7C7-570E85027B6A}"/>
              </a:ext>
            </a:extLst>
          </p:cNvPr>
          <p:cNvSpPr>
            <a:spLocks noGrp="1"/>
          </p:cNvSpPr>
          <p:nvPr>
            <p:ph type="body" sz="quarter" idx="20" hasCustomPrompt="1"/>
          </p:nvPr>
        </p:nvSpPr>
        <p:spPr>
          <a:xfrm>
            <a:off x="7127193" y="2116732"/>
            <a:ext cx="2113474" cy="429881"/>
          </a:xfrm>
        </p:spPr>
        <p:txBody>
          <a:bodyPr anchor="ctr">
            <a:normAutofit/>
          </a:bodyPr>
          <a:lstStyle>
            <a:lvl1pPr marL="0" indent="0" algn="r">
              <a:lnSpc>
                <a:spcPct val="100000"/>
              </a:lnSpc>
              <a:spcBef>
                <a:spcPts val="0"/>
              </a:spcBef>
              <a:buNone/>
              <a:defRPr sz="2000">
                <a:solidFill>
                  <a:schemeClr val="tx2"/>
                </a:solidFill>
                <a:latin typeface="+mn-lt"/>
              </a:defRPr>
            </a:lvl1pPr>
          </a:lstStyle>
          <a:p>
            <a:pPr lvl="0"/>
            <a:r>
              <a:rPr lang="en-US"/>
              <a:t>Author</a:t>
            </a:r>
          </a:p>
        </p:txBody>
      </p:sp>
      <p:sp>
        <p:nvSpPr>
          <p:cNvPr id="7" name="Quote 2 - left">
            <a:extLst>
              <a:ext uri="{FF2B5EF4-FFF2-40B4-BE49-F238E27FC236}">
                <a16:creationId xmlns:a16="http://schemas.microsoft.com/office/drawing/2014/main" id="{007BC3EA-75CF-5946-828D-DEFAF530E77B}"/>
              </a:ext>
              <a:ext uri="{C183D7F6-B498-43B3-948B-1728B52AA6E4}">
                <adec:decorative xmlns:adec="http://schemas.microsoft.com/office/drawing/2017/decorative" val="1"/>
              </a:ext>
            </a:extLst>
          </p:cNvPr>
          <p:cNvSpPr txBox="1">
            <a:spLocks/>
          </p:cNvSpPr>
          <p:nvPr userDrawn="1"/>
        </p:nvSpPr>
        <p:spPr>
          <a:xfrm>
            <a:off x="2273810" y="3477024"/>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a:solidFill>
                  <a:srgbClr val="FF5F05"/>
                </a:solidFill>
              </a:rPr>
              <a:t>“</a:t>
            </a:r>
          </a:p>
        </p:txBody>
      </p:sp>
      <p:sp>
        <p:nvSpPr>
          <p:cNvPr id="8" name="Quote 2 - right">
            <a:extLst>
              <a:ext uri="{FF2B5EF4-FFF2-40B4-BE49-F238E27FC236}">
                <a16:creationId xmlns:a16="http://schemas.microsoft.com/office/drawing/2014/main" id="{254A594E-C5D9-FA57-D21E-EAA6B5CB7529}"/>
              </a:ext>
              <a:ext uri="{C183D7F6-B498-43B3-948B-1728B52AA6E4}">
                <adec:decorative xmlns:adec="http://schemas.microsoft.com/office/drawing/2017/decorative" val="1"/>
              </a:ext>
            </a:extLst>
          </p:cNvPr>
          <p:cNvSpPr txBox="1">
            <a:spLocks/>
          </p:cNvSpPr>
          <p:nvPr userDrawn="1"/>
        </p:nvSpPr>
        <p:spPr>
          <a:xfrm>
            <a:off x="9088267" y="3494312"/>
            <a:ext cx="1184622" cy="1373521"/>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9600">
                <a:solidFill>
                  <a:schemeClr val="bg2"/>
                </a:solidFill>
              </a:rPr>
              <a:t>”</a:t>
            </a:r>
          </a:p>
        </p:txBody>
      </p:sp>
      <p:sp>
        <p:nvSpPr>
          <p:cNvPr id="19" name="Long Quote Placeholder">
            <a:extLst>
              <a:ext uri="{FF2B5EF4-FFF2-40B4-BE49-F238E27FC236}">
                <a16:creationId xmlns:a16="http://schemas.microsoft.com/office/drawing/2014/main" id="{C6593C7D-5AD9-BC2C-0070-B0B3F7287B22}"/>
              </a:ext>
            </a:extLst>
          </p:cNvPr>
          <p:cNvSpPr>
            <a:spLocks noGrp="1"/>
          </p:cNvSpPr>
          <p:nvPr>
            <p:ph type="body" sz="quarter" idx="21" hasCustomPrompt="1"/>
          </p:nvPr>
        </p:nvSpPr>
        <p:spPr>
          <a:xfrm>
            <a:off x="3060741" y="3501730"/>
            <a:ext cx="6179926" cy="1507248"/>
          </a:xfrm>
        </p:spPr>
        <p:txBody>
          <a:bodyPr anchor="ctr">
            <a:normAutofit/>
          </a:bodyPr>
          <a:lstStyle>
            <a:lvl1pPr marL="0" indent="0" algn="ctr">
              <a:lnSpc>
                <a:spcPct val="100000"/>
              </a:lnSpc>
              <a:spcBef>
                <a:spcPts val="0"/>
              </a:spcBef>
              <a:buNone/>
              <a:defRPr sz="2400">
                <a:solidFill>
                  <a:schemeClr val="tx2"/>
                </a:solidFill>
                <a:latin typeface="+mn-lt"/>
              </a:defRPr>
            </a:lvl1pPr>
          </a:lstStyle>
          <a:p>
            <a:pPr lvl="0"/>
            <a:r>
              <a:rPr lang="en-US"/>
              <a:t>Long Paragraph Quote </a:t>
            </a:r>
          </a:p>
        </p:txBody>
      </p:sp>
      <p:sp>
        <p:nvSpPr>
          <p:cNvPr id="20" name="Long Quote attribution Placeholder">
            <a:extLst>
              <a:ext uri="{FF2B5EF4-FFF2-40B4-BE49-F238E27FC236}">
                <a16:creationId xmlns:a16="http://schemas.microsoft.com/office/drawing/2014/main" id="{D808D8CD-BCBE-F257-3C6F-64185F7ABD10}"/>
              </a:ext>
            </a:extLst>
          </p:cNvPr>
          <p:cNvSpPr>
            <a:spLocks noGrp="1"/>
          </p:cNvSpPr>
          <p:nvPr>
            <p:ph type="body" sz="quarter" idx="22" hasCustomPrompt="1"/>
          </p:nvPr>
        </p:nvSpPr>
        <p:spPr>
          <a:xfrm>
            <a:off x="7127193" y="5065124"/>
            <a:ext cx="2113474" cy="429881"/>
          </a:xfrm>
        </p:spPr>
        <p:txBody>
          <a:bodyPr anchor="ctr">
            <a:normAutofit/>
          </a:bodyPr>
          <a:lstStyle>
            <a:lvl1pPr marL="0" indent="0" algn="r">
              <a:lnSpc>
                <a:spcPct val="100000"/>
              </a:lnSpc>
              <a:spcBef>
                <a:spcPts val="0"/>
              </a:spcBef>
              <a:buNone/>
              <a:defRPr sz="2000">
                <a:solidFill>
                  <a:schemeClr val="tx2"/>
                </a:solidFill>
                <a:latin typeface="+mn-lt"/>
              </a:defRPr>
            </a:lvl1pPr>
          </a:lstStyle>
          <a:p>
            <a:pPr lvl="0"/>
            <a:r>
              <a:rPr lang="en-US"/>
              <a:t>Author</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24755280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Slide 1">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Placeholder">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6" name="Picture Placeholder 1">
            <a:extLst>
              <a:ext uri="{FF2B5EF4-FFF2-40B4-BE49-F238E27FC236}">
                <a16:creationId xmlns:a16="http://schemas.microsoft.com/office/drawing/2014/main" id="{5902D87F-A357-6B12-50D8-55555AA9D9D4}"/>
              </a:ext>
            </a:extLst>
          </p:cNvPr>
          <p:cNvSpPr>
            <a:spLocks noGrp="1"/>
          </p:cNvSpPr>
          <p:nvPr>
            <p:ph type="pic" sz="quarter" idx="24"/>
          </p:nvPr>
        </p:nvSpPr>
        <p:spPr>
          <a:xfrm>
            <a:off x="554038" y="1786687"/>
            <a:ext cx="4738687" cy="2042930"/>
          </a:xfrm>
          <a:solidFill>
            <a:schemeClr val="bg1">
              <a:lumMod val="75000"/>
            </a:schemeClr>
          </a:solidFill>
        </p:spPr>
        <p:txBody>
          <a:bodyPr/>
          <a:lstStyle>
            <a:lvl1pPr marL="0" indent="0">
              <a:buNone/>
              <a:defRPr/>
            </a:lvl1pPr>
          </a:lstStyle>
          <a:p>
            <a:r>
              <a:rPr lang="en-US"/>
              <a:t>Click icon to add picture</a:t>
            </a:r>
          </a:p>
        </p:txBody>
      </p:sp>
      <p:sp>
        <p:nvSpPr>
          <p:cNvPr id="18" name="Subhead 1 Placeholder">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5477348" y="1786687"/>
            <a:ext cx="5547072"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a:t>Subhead</a:t>
            </a:r>
          </a:p>
        </p:txBody>
      </p:sp>
      <p:sp>
        <p:nvSpPr>
          <p:cNvPr id="22" name="Text Placeholder 1">
            <a:extLst>
              <a:ext uri="{FF2B5EF4-FFF2-40B4-BE49-F238E27FC236}">
                <a16:creationId xmlns:a16="http://schemas.microsoft.com/office/drawing/2014/main" id="{3208D36D-11B7-A53D-F8A8-E941F54F2B0D}"/>
              </a:ext>
            </a:extLst>
          </p:cNvPr>
          <p:cNvSpPr>
            <a:spLocks noGrp="1"/>
          </p:cNvSpPr>
          <p:nvPr>
            <p:ph type="body" sz="quarter" idx="20"/>
          </p:nvPr>
        </p:nvSpPr>
        <p:spPr>
          <a:xfrm>
            <a:off x="5475583" y="2561957"/>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7" name="Picture Placeholder 2">
            <a:extLst>
              <a:ext uri="{FF2B5EF4-FFF2-40B4-BE49-F238E27FC236}">
                <a16:creationId xmlns:a16="http://schemas.microsoft.com/office/drawing/2014/main" id="{3332E0F7-8D76-3BED-561C-C7B99F9CA5F4}"/>
              </a:ext>
            </a:extLst>
          </p:cNvPr>
          <p:cNvSpPr>
            <a:spLocks noGrp="1"/>
          </p:cNvSpPr>
          <p:nvPr>
            <p:ph type="pic" sz="quarter" idx="27"/>
          </p:nvPr>
        </p:nvSpPr>
        <p:spPr>
          <a:xfrm>
            <a:off x="552273" y="3924115"/>
            <a:ext cx="4738687" cy="2042930"/>
          </a:xfrm>
          <a:solidFill>
            <a:schemeClr val="bg1">
              <a:lumMod val="75000"/>
            </a:schemeClr>
          </a:solidFill>
        </p:spPr>
        <p:txBody>
          <a:bodyPr/>
          <a:lstStyle>
            <a:lvl1pPr marL="0" indent="0">
              <a:buNone/>
              <a:defRPr/>
            </a:lvl1pPr>
          </a:lstStyle>
          <a:p>
            <a:r>
              <a:rPr lang="en-US"/>
              <a:t>Click icon to add picture</a:t>
            </a:r>
          </a:p>
        </p:txBody>
      </p:sp>
      <p:sp>
        <p:nvSpPr>
          <p:cNvPr id="25" name="Subhead Placeholder 2">
            <a:extLst>
              <a:ext uri="{FF2B5EF4-FFF2-40B4-BE49-F238E27FC236}">
                <a16:creationId xmlns:a16="http://schemas.microsoft.com/office/drawing/2014/main" id="{4AEA1B53-9D39-71C7-6498-B61C0E9CDA90}"/>
              </a:ext>
            </a:extLst>
          </p:cNvPr>
          <p:cNvSpPr>
            <a:spLocks noGrp="1"/>
          </p:cNvSpPr>
          <p:nvPr>
            <p:ph type="body" sz="quarter" idx="25" hasCustomPrompt="1"/>
          </p:nvPr>
        </p:nvSpPr>
        <p:spPr>
          <a:xfrm>
            <a:off x="5475583" y="3924115"/>
            <a:ext cx="5547072"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a:t>Subhead</a:t>
            </a:r>
          </a:p>
        </p:txBody>
      </p:sp>
      <p:sp>
        <p:nvSpPr>
          <p:cNvPr id="26" name="Text Placeholder 2">
            <a:extLst>
              <a:ext uri="{FF2B5EF4-FFF2-40B4-BE49-F238E27FC236}">
                <a16:creationId xmlns:a16="http://schemas.microsoft.com/office/drawing/2014/main" id="{05DAD01A-BC33-C150-4677-8D04EA1F7095}"/>
              </a:ext>
            </a:extLst>
          </p:cNvPr>
          <p:cNvSpPr>
            <a:spLocks noGrp="1"/>
          </p:cNvSpPr>
          <p:nvPr>
            <p:ph type="body" sz="quarter" idx="26"/>
          </p:nvPr>
        </p:nvSpPr>
        <p:spPr>
          <a:xfrm>
            <a:off x="5473818" y="4699385"/>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3197693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rgbClr val="FF5F0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8" name="Subhead Placeholder 1">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654228" y="1786687"/>
            <a:ext cx="5547072"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a:t>Subhead</a:t>
            </a:r>
          </a:p>
        </p:txBody>
      </p:sp>
      <p:sp>
        <p:nvSpPr>
          <p:cNvPr id="22" name="Text Placeholder 1">
            <a:extLst>
              <a:ext uri="{FF2B5EF4-FFF2-40B4-BE49-F238E27FC236}">
                <a16:creationId xmlns:a16="http://schemas.microsoft.com/office/drawing/2014/main" id="{3208D36D-11B7-A53D-F8A8-E941F54F2B0D}"/>
              </a:ext>
            </a:extLst>
          </p:cNvPr>
          <p:cNvSpPr>
            <a:spLocks noGrp="1"/>
          </p:cNvSpPr>
          <p:nvPr>
            <p:ph type="body" sz="quarter" idx="20"/>
          </p:nvPr>
        </p:nvSpPr>
        <p:spPr>
          <a:xfrm>
            <a:off x="652463" y="2561957"/>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6" name="Picture Placeholder 1">
            <a:extLst>
              <a:ext uri="{FF2B5EF4-FFF2-40B4-BE49-F238E27FC236}">
                <a16:creationId xmlns:a16="http://schemas.microsoft.com/office/drawing/2014/main" id="{5902D87F-A357-6B12-50D8-55555AA9D9D4}"/>
              </a:ext>
            </a:extLst>
          </p:cNvPr>
          <p:cNvSpPr>
            <a:spLocks noGrp="1"/>
          </p:cNvSpPr>
          <p:nvPr>
            <p:ph type="pic" sz="quarter" idx="24"/>
          </p:nvPr>
        </p:nvSpPr>
        <p:spPr>
          <a:xfrm>
            <a:off x="6282203" y="1786687"/>
            <a:ext cx="4738687" cy="2042930"/>
          </a:xfrm>
          <a:solidFill>
            <a:schemeClr val="bg1">
              <a:lumMod val="75000"/>
            </a:schemeClr>
          </a:solidFill>
        </p:spPr>
        <p:txBody>
          <a:bodyPr/>
          <a:lstStyle>
            <a:lvl1pPr marL="0" indent="0">
              <a:buNone/>
              <a:defRPr/>
            </a:lvl1pPr>
          </a:lstStyle>
          <a:p>
            <a:r>
              <a:rPr lang="en-US"/>
              <a:t>Click icon to add picture</a:t>
            </a:r>
          </a:p>
        </p:txBody>
      </p:sp>
      <p:sp>
        <p:nvSpPr>
          <p:cNvPr id="25" name="Subhead Placeholder 2">
            <a:extLst>
              <a:ext uri="{FF2B5EF4-FFF2-40B4-BE49-F238E27FC236}">
                <a16:creationId xmlns:a16="http://schemas.microsoft.com/office/drawing/2014/main" id="{4AEA1B53-9D39-71C7-6498-B61C0E9CDA90}"/>
              </a:ext>
            </a:extLst>
          </p:cNvPr>
          <p:cNvSpPr>
            <a:spLocks noGrp="1"/>
          </p:cNvSpPr>
          <p:nvPr>
            <p:ph type="body" sz="quarter" idx="25" hasCustomPrompt="1"/>
          </p:nvPr>
        </p:nvSpPr>
        <p:spPr>
          <a:xfrm>
            <a:off x="652463" y="3924115"/>
            <a:ext cx="5547072"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a:t>Subhead</a:t>
            </a:r>
          </a:p>
        </p:txBody>
      </p:sp>
      <p:sp>
        <p:nvSpPr>
          <p:cNvPr id="26" name="Text Placeholder 2">
            <a:extLst>
              <a:ext uri="{FF2B5EF4-FFF2-40B4-BE49-F238E27FC236}">
                <a16:creationId xmlns:a16="http://schemas.microsoft.com/office/drawing/2014/main" id="{05DAD01A-BC33-C150-4677-8D04EA1F7095}"/>
              </a:ext>
            </a:extLst>
          </p:cNvPr>
          <p:cNvSpPr>
            <a:spLocks noGrp="1"/>
          </p:cNvSpPr>
          <p:nvPr>
            <p:ph type="body" sz="quarter" idx="26"/>
          </p:nvPr>
        </p:nvSpPr>
        <p:spPr>
          <a:xfrm>
            <a:off x="650698" y="4699385"/>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27" name="Picture Placeholder 2">
            <a:extLst>
              <a:ext uri="{FF2B5EF4-FFF2-40B4-BE49-F238E27FC236}">
                <a16:creationId xmlns:a16="http://schemas.microsoft.com/office/drawing/2014/main" id="{3332E0F7-8D76-3BED-561C-C7B99F9CA5F4}"/>
              </a:ext>
            </a:extLst>
          </p:cNvPr>
          <p:cNvSpPr>
            <a:spLocks noGrp="1"/>
          </p:cNvSpPr>
          <p:nvPr>
            <p:ph type="pic" sz="quarter" idx="27"/>
          </p:nvPr>
        </p:nvSpPr>
        <p:spPr>
          <a:xfrm>
            <a:off x="6280438" y="3924115"/>
            <a:ext cx="4738687" cy="2042930"/>
          </a:xfrm>
          <a:solidFill>
            <a:schemeClr val="bg1">
              <a:lumMod val="75000"/>
            </a:schemeClr>
          </a:solidFill>
        </p:spPr>
        <p:txBody>
          <a:bodyPr/>
          <a:lstStyle>
            <a:lvl1pPr marL="0" indent="0">
              <a:buNone/>
              <a:defRPr/>
            </a:lvl1pPr>
          </a:lstStyle>
          <a:p>
            <a:r>
              <a:rPr lang="en-US"/>
              <a:t>Click icon to add picture</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1264825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Slide 3">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sp>
        <p:nvSpPr>
          <p:cNvPr id="6" name="Picture Placeholder">
            <a:extLst>
              <a:ext uri="{FF2B5EF4-FFF2-40B4-BE49-F238E27FC236}">
                <a16:creationId xmlns:a16="http://schemas.microsoft.com/office/drawing/2014/main" id="{5902D87F-A357-6B12-50D8-55555AA9D9D4}"/>
              </a:ext>
            </a:extLst>
          </p:cNvPr>
          <p:cNvSpPr>
            <a:spLocks noGrp="1"/>
          </p:cNvSpPr>
          <p:nvPr>
            <p:ph type="pic" sz="quarter" idx="24"/>
          </p:nvPr>
        </p:nvSpPr>
        <p:spPr>
          <a:xfrm>
            <a:off x="554038" y="1786687"/>
            <a:ext cx="4738687" cy="4322200"/>
          </a:xfrm>
          <a:solidFill>
            <a:schemeClr val="bg1">
              <a:lumMod val="75000"/>
            </a:schemeClr>
          </a:solidFill>
        </p:spPr>
        <p:txBody>
          <a:bodyPr/>
          <a:lstStyle>
            <a:lvl1pPr marL="0" indent="0">
              <a:buNone/>
              <a:defRPr/>
            </a:lvl1pPr>
          </a:lstStyle>
          <a:p>
            <a:r>
              <a:rPr lang="en-US"/>
              <a:t>Click icon to add picture</a:t>
            </a:r>
          </a:p>
        </p:txBody>
      </p:sp>
      <p:sp>
        <p:nvSpPr>
          <p:cNvPr id="18" name="Subhead Placeholder">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5477348" y="2717104"/>
            <a:ext cx="5547072" cy="764799"/>
          </a:xfrm>
        </p:spPr>
        <p:txBody>
          <a:bodyPr anchor="ctr">
            <a:normAutofit/>
          </a:bodyPr>
          <a:lstStyle>
            <a:lvl1pPr marL="0" indent="0" algn="l">
              <a:lnSpc>
                <a:spcPct val="100000"/>
              </a:lnSpc>
              <a:spcBef>
                <a:spcPts val="0"/>
              </a:spcBef>
              <a:buNone/>
              <a:defRPr sz="3000">
                <a:solidFill>
                  <a:schemeClr val="bg2"/>
                </a:solidFill>
                <a:latin typeface="+mj-lt"/>
              </a:defRPr>
            </a:lvl1pPr>
          </a:lstStyle>
          <a:p>
            <a:pPr lvl="0"/>
            <a:r>
              <a:rPr lang="en-US"/>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5475583" y="3492374"/>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1904003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descr="A picture containing text, sign&#10;&#10;Description automatically generated">
            <a:extLst>
              <a:ext uri="{FF2B5EF4-FFF2-40B4-BE49-F238E27FC236}">
                <a16:creationId xmlns:a16="http://schemas.microsoft.com/office/drawing/2014/main" id="{F695CC64-3461-3E2F-96AD-692D482DCE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
        <p:nvSpPr>
          <p:cNvPr id="3" name="Title Placeholder">
            <a:extLst>
              <a:ext uri="{FF2B5EF4-FFF2-40B4-BE49-F238E27FC236}">
                <a16:creationId xmlns:a16="http://schemas.microsoft.com/office/drawing/2014/main" id="{BFEDB59C-4BF0-5E85-1838-3559AB4A4CA3}"/>
              </a:ext>
            </a:extLst>
          </p:cNvPr>
          <p:cNvSpPr>
            <a:spLocks noGrp="1"/>
          </p:cNvSpPr>
          <p:nvPr>
            <p:ph type="body" sz="quarter" idx="10" hasCustomPrompt="1"/>
          </p:nvPr>
        </p:nvSpPr>
        <p:spPr>
          <a:xfrm>
            <a:off x="2586249" y="2163545"/>
            <a:ext cx="9603281"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a:t>Presentation Title</a:t>
            </a:r>
          </a:p>
        </p:txBody>
      </p:sp>
      <p:sp>
        <p:nvSpPr>
          <p:cNvPr id="5" name="Department/Unit name placeholder">
            <a:extLst>
              <a:ext uri="{FF2B5EF4-FFF2-40B4-BE49-F238E27FC236}">
                <a16:creationId xmlns:a16="http://schemas.microsoft.com/office/drawing/2014/main" id="{6F3B0995-AA99-DD7A-5E57-105793B75D68}"/>
              </a:ext>
            </a:extLst>
          </p:cNvPr>
          <p:cNvSpPr>
            <a:spLocks noGrp="1"/>
          </p:cNvSpPr>
          <p:nvPr>
            <p:ph type="body" sz="quarter" idx="11" hasCustomPrompt="1"/>
          </p:nvPr>
        </p:nvSpPr>
        <p:spPr>
          <a:xfrm>
            <a:off x="2588719" y="3694701"/>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Department/Unit Name</a:t>
            </a:r>
          </a:p>
        </p:txBody>
      </p:sp>
      <p:sp>
        <p:nvSpPr>
          <p:cNvPr id="6" name="Date Placeholder">
            <a:extLst>
              <a:ext uri="{FF2B5EF4-FFF2-40B4-BE49-F238E27FC236}">
                <a16:creationId xmlns:a16="http://schemas.microsoft.com/office/drawing/2014/main" id="{ACD6DADD-8DC8-0FA6-3202-554F0A5F1810}"/>
              </a:ext>
            </a:extLst>
          </p:cNvPr>
          <p:cNvSpPr>
            <a:spLocks noGrp="1"/>
          </p:cNvSpPr>
          <p:nvPr>
            <p:ph type="body" sz="quarter" idx="12" hasCustomPrompt="1"/>
          </p:nvPr>
        </p:nvSpPr>
        <p:spPr>
          <a:xfrm>
            <a:off x="2588719" y="4462670"/>
            <a:ext cx="9603281" cy="767969"/>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Date</a:t>
            </a:r>
          </a:p>
        </p:txBody>
      </p:sp>
    </p:spTree>
    <p:extLst>
      <p:ext uri="{BB962C8B-B14F-4D97-AF65-F5344CB8AC3E}">
        <p14:creationId xmlns:p14="http://schemas.microsoft.com/office/powerpoint/2010/main" val="2275391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lide 4">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5372" y="277803"/>
            <a:ext cx="516232" cy="745668"/>
          </a:xfrm>
          <a:prstGeom prst="rect">
            <a:avLst/>
          </a:prstGeom>
        </p:spPr>
      </p:pic>
      <p:sp>
        <p:nvSpPr>
          <p:cNvPr id="18" name="Subheading">
            <a:extLst>
              <a:ext uri="{FF2B5EF4-FFF2-40B4-BE49-F238E27FC236}">
                <a16:creationId xmlns:a16="http://schemas.microsoft.com/office/drawing/2014/main" id="{CC193BC8-108C-8326-80FA-BAECF7254B3C}"/>
              </a:ext>
            </a:extLst>
          </p:cNvPr>
          <p:cNvSpPr>
            <a:spLocks noGrp="1"/>
          </p:cNvSpPr>
          <p:nvPr>
            <p:ph type="body" sz="quarter" idx="19" hasCustomPrompt="1"/>
          </p:nvPr>
        </p:nvSpPr>
        <p:spPr>
          <a:xfrm>
            <a:off x="652463" y="2717104"/>
            <a:ext cx="5547072" cy="764799"/>
          </a:xfrm>
        </p:spPr>
        <p:txBody>
          <a:bodyPr anchor="ctr">
            <a:normAutofit/>
          </a:bodyPr>
          <a:lstStyle>
            <a:lvl1pPr marL="0" indent="0" algn="l">
              <a:lnSpc>
                <a:spcPct val="100000"/>
              </a:lnSpc>
              <a:spcBef>
                <a:spcPts val="0"/>
              </a:spcBef>
              <a:buNone/>
              <a:defRPr sz="3000">
                <a:solidFill>
                  <a:schemeClr val="tx2"/>
                </a:solidFill>
                <a:latin typeface="+mj-lt"/>
              </a:defRPr>
            </a:lvl1pPr>
          </a:lstStyle>
          <a:p>
            <a:pPr lvl="0"/>
            <a:r>
              <a:rPr lang="en-US"/>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650698" y="3492374"/>
            <a:ext cx="5547072" cy="1267660"/>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6" name="Picture Placeholder">
            <a:extLst>
              <a:ext uri="{FF2B5EF4-FFF2-40B4-BE49-F238E27FC236}">
                <a16:creationId xmlns:a16="http://schemas.microsoft.com/office/drawing/2014/main" id="{5902D87F-A357-6B12-50D8-55555AA9D9D4}"/>
              </a:ext>
            </a:extLst>
          </p:cNvPr>
          <p:cNvSpPr>
            <a:spLocks noGrp="1"/>
          </p:cNvSpPr>
          <p:nvPr>
            <p:ph type="pic" sz="quarter" idx="24"/>
          </p:nvPr>
        </p:nvSpPr>
        <p:spPr>
          <a:xfrm>
            <a:off x="6283968" y="1786687"/>
            <a:ext cx="4738687" cy="4322200"/>
          </a:xfrm>
          <a:solidFill>
            <a:schemeClr val="bg1">
              <a:lumMod val="75000"/>
            </a:schemeClr>
          </a:solidFill>
        </p:spPr>
        <p:txBody>
          <a:bodyPr/>
          <a:lstStyle>
            <a:lvl1pPr marL="0" indent="0">
              <a:buNone/>
              <a:defRPr/>
            </a:lvl1pPr>
          </a:lstStyle>
          <a:p>
            <a:r>
              <a:rPr lang="en-US"/>
              <a:t>Click icon to add picture</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2571520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lide 5">
    <p:spTree>
      <p:nvGrpSpPr>
        <p:cNvPr id="1" name=""/>
        <p:cNvGrpSpPr/>
        <p:nvPr/>
      </p:nvGrpSpPr>
      <p:grpSpPr>
        <a:xfrm>
          <a:off x="0" y="0"/>
          <a:ext cx="0" cy="0"/>
          <a:chOff x="0" y="0"/>
          <a:chExt cx="0" cy="0"/>
        </a:xfrm>
      </p:grpSpPr>
      <p:sp>
        <p:nvSpPr>
          <p:cNvPr id="14" name="Title accent">
            <a:extLst>
              <a:ext uri="{FF2B5EF4-FFF2-40B4-BE49-F238E27FC236}">
                <a16:creationId xmlns:a16="http://schemas.microsoft.com/office/drawing/2014/main" id="{6AC03172-2FA4-F47D-B58A-C84D36B9E682}"/>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itle Placeholder">
            <a:extLst>
              <a:ext uri="{FF2B5EF4-FFF2-40B4-BE49-F238E27FC236}">
                <a16:creationId xmlns:a16="http://schemas.microsoft.com/office/drawing/2014/main" id="{119C3D1A-1767-F64F-CCEA-FD8AB56C8873}"/>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pic>
        <p:nvPicPr>
          <p:cNvPr id="4" name="Block I">
            <a:extLst>
              <a:ext uri="{FF2B5EF4-FFF2-40B4-BE49-F238E27FC236}">
                <a16:creationId xmlns:a16="http://schemas.microsoft.com/office/drawing/2014/main" id="{D5DA79D9-6B40-7F27-6A6B-EA75CB7C61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6" name="Picture Placeholder">
            <a:extLst>
              <a:ext uri="{FF2B5EF4-FFF2-40B4-BE49-F238E27FC236}">
                <a16:creationId xmlns:a16="http://schemas.microsoft.com/office/drawing/2014/main" id="{5902D87F-A357-6B12-50D8-55555AA9D9D4}"/>
              </a:ext>
            </a:extLst>
          </p:cNvPr>
          <p:cNvSpPr>
            <a:spLocks noGrp="1"/>
          </p:cNvSpPr>
          <p:nvPr>
            <p:ph type="pic" sz="quarter" idx="24"/>
          </p:nvPr>
        </p:nvSpPr>
        <p:spPr>
          <a:xfrm>
            <a:off x="650698" y="1578560"/>
            <a:ext cx="10371957" cy="3875254"/>
          </a:xfrm>
          <a:solidFill>
            <a:schemeClr val="bg1">
              <a:lumMod val="75000"/>
            </a:schemeClr>
          </a:solidFill>
        </p:spPr>
        <p:txBody>
          <a:bodyPr/>
          <a:lstStyle>
            <a:lvl1pPr marL="0" indent="0">
              <a:buNone/>
              <a:defRPr/>
            </a:lvl1pPr>
          </a:lstStyle>
          <a:p>
            <a:r>
              <a:rPr lang="en-US"/>
              <a:t>Click icon to add picture</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654689" y="5590340"/>
            <a:ext cx="10367965" cy="612588"/>
          </a:xfrm>
        </p:spPr>
        <p:txBody>
          <a:bodyPr>
            <a:norm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405389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lide 6">
    <p:spTree>
      <p:nvGrpSpPr>
        <p:cNvPr id="1" name=""/>
        <p:cNvGrpSpPr/>
        <p:nvPr/>
      </p:nvGrpSpPr>
      <p:grpSpPr>
        <a:xfrm>
          <a:off x="0" y="0"/>
          <a:ext cx="0" cy="0"/>
          <a:chOff x="0" y="0"/>
          <a:chExt cx="0" cy="0"/>
        </a:xfrm>
      </p:grpSpPr>
      <p:sp>
        <p:nvSpPr>
          <p:cNvPr id="13" name="Title Placeholder">
            <a:extLst>
              <a:ext uri="{FF2B5EF4-FFF2-40B4-BE49-F238E27FC236}">
                <a16:creationId xmlns:a16="http://schemas.microsoft.com/office/drawing/2014/main" id="{7D02BED8-DBC4-0252-E92E-234AE9D9F15C}"/>
              </a:ext>
            </a:extLst>
          </p:cNvPr>
          <p:cNvSpPr>
            <a:spLocks noGrp="1"/>
          </p:cNvSpPr>
          <p:nvPr>
            <p:ph type="body" sz="quarter" idx="19" hasCustomPrompt="1"/>
          </p:nvPr>
        </p:nvSpPr>
        <p:spPr>
          <a:xfrm>
            <a:off x="7679104" y="2391179"/>
            <a:ext cx="4187900" cy="764799"/>
          </a:xfrm>
        </p:spPr>
        <p:txBody>
          <a:bodyPr anchor="ctr">
            <a:normAutofit/>
          </a:bodyPr>
          <a:lstStyle>
            <a:lvl1pPr marL="0" indent="0" algn="l">
              <a:lnSpc>
                <a:spcPct val="100000"/>
              </a:lnSpc>
              <a:spcBef>
                <a:spcPts val="0"/>
              </a:spcBef>
              <a:buNone/>
              <a:defRPr sz="3000">
                <a:solidFill>
                  <a:schemeClr val="bg1"/>
                </a:solidFill>
                <a:latin typeface="+mj-lt"/>
              </a:defRPr>
            </a:lvl1pPr>
          </a:lstStyle>
          <a:p>
            <a:pPr lvl="0"/>
            <a:r>
              <a:rPr lang="en-US"/>
              <a:t>Subhead</a:t>
            </a:r>
          </a:p>
        </p:txBody>
      </p:sp>
      <p:sp>
        <p:nvSpPr>
          <p:cNvPr id="15" name="Text Placeholder">
            <a:extLst>
              <a:ext uri="{FF2B5EF4-FFF2-40B4-BE49-F238E27FC236}">
                <a16:creationId xmlns:a16="http://schemas.microsoft.com/office/drawing/2014/main" id="{A877C0E9-AC67-8A06-EFD9-3C48FB86AFCA}"/>
              </a:ext>
            </a:extLst>
          </p:cNvPr>
          <p:cNvSpPr>
            <a:spLocks noGrp="1"/>
          </p:cNvSpPr>
          <p:nvPr>
            <p:ph type="body" sz="quarter" idx="20"/>
          </p:nvPr>
        </p:nvSpPr>
        <p:spPr>
          <a:xfrm>
            <a:off x="7677339" y="3166449"/>
            <a:ext cx="4187900" cy="1267660"/>
          </a:xfrm>
        </p:spPr>
        <p:txBody>
          <a:bodyPr>
            <a:normAutofit/>
          </a:bodyPr>
          <a:lstStyle>
            <a:lvl1pPr marL="0" indent="0">
              <a:lnSpc>
                <a:spcPct val="100000"/>
              </a:lnSpc>
              <a:spcBef>
                <a:spcPts val="0"/>
              </a:spcBef>
              <a:buNone/>
              <a:defRPr sz="2000">
                <a:solidFill>
                  <a:schemeClr val="bg1"/>
                </a:solidFill>
              </a:defRPr>
            </a:lvl1pPr>
          </a:lstStyle>
          <a:p>
            <a:pPr lvl="0"/>
            <a:r>
              <a:rPr lang="en-US"/>
              <a:t>Click to edit Master text styles</a:t>
            </a:r>
          </a:p>
        </p:txBody>
      </p:sp>
      <p:sp>
        <p:nvSpPr>
          <p:cNvPr id="5" name="Footer background">
            <a:extLst>
              <a:ext uri="{FF2B5EF4-FFF2-40B4-BE49-F238E27FC236}">
                <a16:creationId xmlns:a16="http://schemas.microsoft.com/office/drawing/2014/main" id="{15D7D23A-1232-9173-80E0-A45F3AAD9CC1}"/>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31778697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Slide 7">
    <p:spTree>
      <p:nvGrpSpPr>
        <p:cNvPr id="1" name=""/>
        <p:cNvGrpSpPr/>
        <p:nvPr/>
      </p:nvGrpSpPr>
      <p:grpSpPr>
        <a:xfrm>
          <a:off x="0" y="0"/>
          <a:ext cx="0" cy="0"/>
          <a:chOff x="0" y="0"/>
          <a:chExt cx="0" cy="0"/>
        </a:xfrm>
      </p:grpSpPr>
      <p:pic>
        <p:nvPicPr>
          <p:cNvPr id="4" name="Block I">
            <a:extLst>
              <a:ext uri="{FF2B5EF4-FFF2-40B4-BE49-F238E27FC236}">
                <a16:creationId xmlns:a16="http://schemas.microsoft.com/office/drawing/2014/main" id="{D5DA79D9-6B40-7F27-6A6B-EA75CB7C61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8"/>
          </a:xfrm>
          <a:prstGeom prst="rect">
            <a:avLst/>
          </a:prstGeom>
        </p:spPr>
      </p:pic>
      <p:sp>
        <p:nvSpPr>
          <p:cNvPr id="11" name="Title Placeholder">
            <a:extLst>
              <a:ext uri="{FF2B5EF4-FFF2-40B4-BE49-F238E27FC236}">
                <a16:creationId xmlns:a16="http://schemas.microsoft.com/office/drawing/2014/main" id="{9FFDD080-4638-6791-3E4F-BA329002E2BF}"/>
              </a:ext>
            </a:extLst>
          </p:cNvPr>
          <p:cNvSpPr>
            <a:spLocks noGrp="1"/>
          </p:cNvSpPr>
          <p:nvPr>
            <p:ph type="body" sz="quarter" idx="19" hasCustomPrompt="1"/>
          </p:nvPr>
        </p:nvSpPr>
        <p:spPr>
          <a:xfrm>
            <a:off x="2248247" y="4070491"/>
            <a:ext cx="7695506" cy="764799"/>
          </a:xfrm>
        </p:spPr>
        <p:txBody>
          <a:bodyPr anchor="ctr">
            <a:normAutofit/>
          </a:bodyPr>
          <a:lstStyle>
            <a:lvl1pPr marL="0" indent="0" algn="ctr">
              <a:lnSpc>
                <a:spcPct val="100000"/>
              </a:lnSpc>
              <a:spcBef>
                <a:spcPts val="0"/>
              </a:spcBef>
              <a:buNone/>
              <a:defRPr sz="3000">
                <a:solidFill>
                  <a:schemeClr val="bg1"/>
                </a:solidFill>
                <a:latin typeface="+mj-lt"/>
              </a:defRPr>
            </a:lvl1pPr>
          </a:lstStyle>
          <a:p>
            <a:pPr lvl="0"/>
            <a:r>
              <a:rPr lang="en-US"/>
              <a:t>Subhead</a:t>
            </a:r>
          </a:p>
        </p:txBody>
      </p:sp>
      <p:sp>
        <p:nvSpPr>
          <p:cNvPr id="22" name="Text Placeholder">
            <a:extLst>
              <a:ext uri="{FF2B5EF4-FFF2-40B4-BE49-F238E27FC236}">
                <a16:creationId xmlns:a16="http://schemas.microsoft.com/office/drawing/2014/main" id="{3208D36D-11B7-A53D-F8A8-E941F54F2B0D}"/>
              </a:ext>
            </a:extLst>
          </p:cNvPr>
          <p:cNvSpPr>
            <a:spLocks noGrp="1"/>
          </p:cNvSpPr>
          <p:nvPr>
            <p:ph type="body" sz="quarter" idx="20"/>
          </p:nvPr>
        </p:nvSpPr>
        <p:spPr>
          <a:xfrm>
            <a:off x="2248247" y="4980067"/>
            <a:ext cx="7695506" cy="612588"/>
          </a:xfrm>
        </p:spPr>
        <p:txBody>
          <a:bodyPr>
            <a:normAutofit/>
          </a:bodyPr>
          <a:lstStyle>
            <a:lvl1pPr marL="0" indent="0" algn="ctr">
              <a:lnSpc>
                <a:spcPct val="100000"/>
              </a:lnSpc>
              <a:spcBef>
                <a:spcPts val="0"/>
              </a:spcBef>
              <a:buNone/>
              <a:defRPr sz="2000">
                <a:solidFill>
                  <a:schemeClr val="bg1"/>
                </a:solidFill>
              </a:defRPr>
            </a:lvl1pPr>
          </a:lstStyle>
          <a:p>
            <a:pPr lvl="0"/>
            <a:r>
              <a:rPr lang="en-US"/>
              <a:t>Click to edit Master text styles</a:t>
            </a:r>
          </a:p>
        </p:txBody>
      </p:sp>
      <p:sp>
        <p:nvSpPr>
          <p:cNvPr id="21" name="Department/Unit name Placeholder">
            <a:extLst>
              <a:ext uri="{FF2B5EF4-FFF2-40B4-BE49-F238E27FC236}">
                <a16:creationId xmlns:a16="http://schemas.microsoft.com/office/drawing/2014/main" id="{AB35559D-9B81-15E1-57F6-5A5D9BA4D76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1">
            <a:extLst>
              <a:ext uri="{FF2B5EF4-FFF2-40B4-BE49-F238E27FC236}">
                <a16:creationId xmlns:a16="http://schemas.microsoft.com/office/drawing/2014/main" id="{5F5EEECF-FB5A-EB2A-C6A5-7ACB9EE00D53}"/>
              </a:ext>
              <a:ext uri="{C183D7F6-B498-43B3-948B-1728B52AA6E4}">
                <adec:decorative xmlns:adec="http://schemas.microsoft.com/office/drawing/2017/decorative" val="1"/>
              </a:ext>
            </a:extLst>
          </p:cNvPr>
          <p:cNvSpPr>
            <a:spLocks noGrp="1"/>
          </p:cNvSpPr>
          <p:nvPr>
            <p:ph type="sldNum" sz="quarter" idx="23"/>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30764255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 Slide 1">
    <p:spTree>
      <p:nvGrpSpPr>
        <p:cNvPr id="1" name=""/>
        <p:cNvGrpSpPr/>
        <p:nvPr/>
      </p:nvGrpSpPr>
      <p:grpSpPr>
        <a:xfrm>
          <a:off x="0" y="0"/>
          <a:ext cx="0" cy="0"/>
          <a:chOff x="0" y="0"/>
          <a:chExt cx="0" cy="0"/>
        </a:xfrm>
      </p:grpSpPr>
      <p:sp>
        <p:nvSpPr>
          <p:cNvPr id="18" name="Title accent">
            <a:extLst>
              <a:ext uri="{FF2B5EF4-FFF2-40B4-BE49-F238E27FC236}">
                <a16:creationId xmlns:a16="http://schemas.microsoft.com/office/drawing/2014/main" id="{EC828380-4544-4F96-B8A5-DCC905DD2955}"/>
              </a:ext>
              <a:ext uri="{C183D7F6-B498-43B3-948B-1728B52AA6E4}">
                <adec:decorative xmlns:adec="http://schemas.microsoft.com/office/drawing/2017/decorative" val="1"/>
              </a:ext>
            </a:extLst>
          </p:cNvPr>
          <p:cNvSpPr/>
          <p:nvPr userDrawn="1"/>
        </p:nvSpPr>
        <p:spPr>
          <a:xfrm rot="5400000">
            <a:off x="8434" y="823599"/>
            <a:ext cx="1189819" cy="98238"/>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itle Placeholder">
            <a:extLst>
              <a:ext uri="{FF2B5EF4-FFF2-40B4-BE49-F238E27FC236}">
                <a16:creationId xmlns:a16="http://schemas.microsoft.com/office/drawing/2014/main" id="{E786A00E-850A-460E-A70F-9654094110B2}"/>
              </a:ext>
            </a:extLst>
          </p:cNvPr>
          <p:cNvSpPr>
            <a:spLocks noGrp="1"/>
          </p:cNvSpPr>
          <p:nvPr>
            <p:ph type="body" sz="quarter" idx="18" hasCustomPrompt="1"/>
          </p:nvPr>
        </p:nvSpPr>
        <p:spPr>
          <a:xfrm>
            <a:off x="654228" y="277803"/>
            <a:ext cx="10370191" cy="1189820"/>
          </a:xfrm>
        </p:spPr>
        <p:txBody>
          <a:bodyPr anchor="ctr" anchorCtr="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3200">
                <a:solidFill>
                  <a:schemeClr val="tx2"/>
                </a:solidFill>
                <a:latin typeface="+mj-lt"/>
              </a:defRPr>
            </a:lvl1pPr>
          </a:lstStyle>
          <a:p>
            <a:pPr marL="0" marR="0" lvl="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a:pPr>
            <a:r>
              <a:rPr lang="en-US"/>
              <a:t>Slide Title</a:t>
            </a:r>
          </a:p>
        </p:txBody>
      </p:sp>
      <p:pic>
        <p:nvPicPr>
          <p:cNvPr id="7" name="Block I">
            <a:extLst>
              <a:ext uri="{FF2B5EF4-FFF2-40B4-BE49-F238E27FC236}">
                <a16:creationId xmlns:a16="http://schemas.microsoft.com/office/drawing/2014/main" id="{83CCBDC0-B71E-50D9-1AE4-50C357B154C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114691" y="277804"/>
            <a:ext cx="516232" cy="745669"/>
          </a:xfrm>
          <a:prstGeom prst="rect">
            <a:avLst/>
          </a:prstGeom>
        </p:spPr>
      </p:pic>
      <p:sp>
        <p:nvSpPr>
          <p:cNvPr id="5" name="Chart Placeholder">
            <a:extLst>
              <a:ext uri="{FF2B5EF4-FFF2-40B4-BE49-F238E27FC236}">
                <a16:creationId xmlns:a16="http://schemas.microsoft.com/office/drawing/2014/main" id="{A294C2DE-00CB-57AC-36E4-F1BD262706DC}"/>
              </a:ext>
            </a:extLst>
          </p:cNvPr>
          <p:cNvSpPr>
            <a:spLocks noGrp="1"/>
          </p:cNvSpPr>
          <p:nvPr>
            <p:ph type="chart" sz="quarter" idx="19"/>
          </p:nvPr>
        </p:nvSpPr>
        <p:spPr>
          <a:xfrm>
            <a:off x="1430338" y="1747838"/>
            <a:ext cx="9134475" cy="4360862"/>
          </a:xfrm>
        </p:spPr>
        <p:txBody>
          <a:bodyPr/>
          <a:lstStyle/>
          <a:p>
            <a:r>
              <a:rPr lang="en-US"/>
              <a:t>Click icon to add chart</a:t>
            </a:r>
          </a:p>
        </p:txBody>
      </p:sp>
      <p:sp>
        <p:nvSpPr>
          <p:cNvPr id="2" name="Footer background">
            <a:extLst>
              <a:ext uri="{FF2B5EF4-FFF2-40B4-BE49-F238E27FC236}">
                <a16:creationId xmlns:a16="http://schemas.microsoft.com/office/drawing/2014/main" id="{2CDA5182-C298-A7CD-BECD-28B3EF9F549D}"/>
              </a:ext>
              <a:ext uri="{C183D7F6-B498-43B3-948B-1728B52AA6E4}">
                <adec:decorative xmlns:adec="http://schemas.microsoft.com/office/drawing/2017/decorative" val="1"/>
              </a:ext>
            </a:extLst>
          </p:cNvPr>
          <p:cNvSpPr/>
          <p:nvPr userDrawn="1"/>
        </p:nvSpPr>
        <p:spPr>
          <a:xfrm>
            <a:off x="0" y="6245413"/>
            <a:ext cx="12187066" cy="6125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epartment/unit placeholder">
            <a:extLst>
              <a:ext uri="{FF2B5EF4-FFF2-40B4-BE49-F238E27FC236}">
                <a16:creationId xmlns:a16="http://schemas.microsoft.com/office/drawing/2014/main" id="{D04B6268-443E-C233-94CE-19E2240CBFFD}"/>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4" name="Slide Number Placeholder 3">
            <a:extLst>
              <a:ext uri="{FF2B5EF4-FFF2-40B4-BE49-F238E27FC236}">
                <a16:creationId xmlns:a16="http://schemas.microsoft.com/office/drawing/2014/main" id="{2166FCCC-D572-7B04-6D0C-142E9AF1AEAA}"/>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962947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lide 1">
    <p:spTree>
      <p:nvGrpSpPr>
        <p:cNvPr id="1" name=""/>
        <p:cNvGrpSpPr/>
        <p:nvPr/>
      </p:nvGrpSpPr>
      <p:grpSpPr>
        <a:xfrm>
          <a:off x="0" y="0"/>
          <a:ext cx="0" cy="0"/>
          <a:chOff x="0" y="0"/>
          <a:chExt cx="0" cy="0"/>
        </a:xfrm>
      </p:grpSpPr>
      <p:pic>
        <p:nvPicPr>
          <p:cNvPr id="3" name="Picture 2" descr="A picture containing outdoor&#10;&#10;Description automatically generated">
            <a:extLst>
              <a:ext uri="{FF2B5EF4-FFF2-40B4-BE49-F238E27FC236}">
                <a16:creationId xmlns:a16="http://schemas.microsoft.com/office/drawing/2014/main" id="{B1BBE6F3-1224-AE90-FEBE-EEDE87A011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sp>
        <p:nvSpPr>
          <p:cNvPr id="17" name="Title Placeholder">
            <a:extLst>
              <a:ext uri="{FF2B5EF4-FFF2-40B4-BE49-F238E27FC236}">
                <a16:creationId xmlns:a16="http://schemas.microsoft.com/office/drawing/2014/main" id="{9E07F9AC-4E7E-9623-9170-90BDADFA2A74}"/>
              </a:ext>
            </a:extLst>
          </p:cNvPr>
          <p:cNvSpPr>
            <a:spLocks noGrp="1"/>
          </p:cNvSpPr>
          <p:nvPr>
            <p:ph type="title" hasCustomPrompt="1"/>
          </p:nvPr>
        </p:nvSpPr>
        <p:spPr>
          <a:xfrm>
            <a:off x="1610698" y="823864"/>
            <a:ext cx="8981220" cy="1107047"/>
          </a:xfrm>
        </p:spPr>
        <p:txBody>
          <a:bodyPr>
            <a:normAutofit/>
          </a:bodyPr>
          <a:lstStyle>
            <a:lvl1pPr algn="ctr">
              <a:lnSpc>
                <a:spcPct val="100000"/>
              </a:lnSpc>
              <a:spcBef>
                <a:spcPts val="0"/>
              </a:spcBef>
              <a:defRPr sz="6000">
                <a:solidFill>
                  <a:schemeClr val="bg1"/>
                </a:solidFill>
              </a:defRPr>
            </a:lvl1pPr>
          </a:lstStyle>
          <a:p>
            <a:r>
              <a:rPr lang="en-US"/>
              <a:t>Thank You</a:t>
            </a:r>
          </a:p>
        </p:txBody>
      </p:sp>
      <p:sp>
        <p:nvSpPr>
          <p:cNvPr id="12" name="Title Underscore">
            <a:extLst>
              <a:ext uri="{FF2B5EF4-FFF2-40B4-BE49-F238E27FC236}">
                <a16:creationId xmlns:a16="http://schemas.microsoft.com/office/drawing/2014/main" id="{58F4D01E-94DA-4F0B-8E13-618D11B2DCE2}"/>
              </a:ext>
              <a:ext uri="{C183D7F6-B498-43B3-948B-1728B52AA6E4}">
                <adec:decorative xmlns:adec="http://schemas.microsoft.com/office/drawing/2017/decorative" val="1"/>
              </a:ext>
            </a:extLst>
          </p:cNvPr>
          <p:cNvSpPr/>
          <p:nvPr userDrawn="1"/>
        </p:nvSpPr>
        <p:spPr>
          <a:xfrm>
            <a:off x="5455664" y="1930911"/>
            <a:ext cx="1275549" cy="141956"/>
          </a:xfrm>
          <a:prstGeom prst="rect">
            <a:avLst/>
          </a:prstGeom>
          <a:solidFill>
            <a:schemeClr val="bg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 name="Block I">
            <a:extLst>
              <a:ext uri="{FF2B5EF4-FFF2-40B4-BE49-F238E27FC236}">
                <a16:creationId xmlns:a16="http://schemas.microsoft.com/office/drawing/2014/main" id="{2ECD6B36-AE20-6B2C-70DA-90541397C67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19" name="Text Placeholder 1">
            <a:extLst>
              <a:ext uri="{FF2B5EF4-FFF2-40B4-BE49-F238E27FC236}">
                <a16:creationId xmlns:a16="http://schemas.microsoft.com/office/drawing/2014/main" id="{645B5409-DDAC-5BBA-E785-37F723B5630A}"/>
              </a:ext>
            </a:extLst>
          </p:cNvPr>
          <p:cNvSpPr>
            <a:spLocks noGrp="1"/>
          </p:cNvSpPr>
          <p:nvPr>
            <p:ph type="body" sz="quarter" idx="19" hasCustomPrompt="1"/>
          </p:nvPr>
        </p:nvSpPr>
        <p:spPr>
          <a:xfrm>
            <a:off x="1610697" y="2328261"/>
            <a:ext cx="8981219" cy="2201477"/>
          </a:xfrm>
        </p:spPr>
        <p:txBody>
          <a:bodyPr anchor="ctr">
            <a:noAutofit/>
          </a:bodyPr>
          <a:lstStyle>
            <a:lvl1pPr marL="0" indent="0" algn="ctr">
              <a:lnSpc>
                <a:spcPct val="100000"/>
              </a:lnSpc>
              <a:spcBef>
                <a:spcPts val="0"/>
              </a:spcBef>
              <a:buNone/>
              <a:defRPr sz="3200">
                <a:solidFill>
                  <a:schemeClr val="bg1"/>
                </a:solidFill>
                <a:latin typeface="+mj-lt"/>
              </a:defRPr>
            </a:lvl1pPr>
          </a:lstStyle>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lang="en-US"/>
              <a:t>Questions/Contact/Information</a:t>
            </a:r>
          </a:p>
        </p:txBody>
      </p:sp>
      <p:sp>
        <p:nvSpPr>
          <p:cNvPr id="21" name="Text Placeholder 2">
            <a:extLst>
              <a:ext uri="{FF2B5EF4-FFF2-40B4-BE49-F238E27FC236}">
                <a16:creationId xmlns:a16="http://schemas.microsoft.com/office/drawing/2014/main" id="{2982A2E9-6729-F459-2EB4-38593EB1846E}"/>
              </a:ext>
            </a:extLst>
          </p:cNvPr>
          <p:cNvSpPr>
            <a:spLocks noGrp="1"/>
          </p:cNvSpPr>
          <p:nvPr>
            <p:ph type="body" sz="quarter" idx="20"/>
          </p:nvPr>
        </p:nvSpPr>
        <p:spPr>
          <a:xfrm>
            <a:off x="1610697" y="4952165"/>
            <a:ext cx="8981219" cy="796785"/>
          </a:xfrm>
        </p:spPr>
        <p:txBody>
          <a:bodyPr>
            <a:normAutofit/>
          </a:bodyPr>
          <a:lstStyle>
            <a:lvl1pPr marL="0" indent="0" algn="ctr">
              <a:lnSpc>
                <a:spcPct val="100000"/>
              </a:lnSpc>
              <a:spcBef>
                <a:spcPts val="0"/>
              </a:spcBef>
              <a:buNone/>
              <a:defRPr sz="2000">
                <a:solidFill>
                  <a:schemeClr val="bg1"/>
                </a:solidFill>
              </a:defRPr>
            </a:lvl1pPr>
          </a:lstStyle>
          <a:p>
            <a:pPr lvl="0"/>
            <a:r>
              <a:rPr lang="en-US"/>
              <a:t>Click to edit Master text styles</a:t>
            </a:r>
          </a:p>
        </p:txBody>
      </p:sp>
      <p:sp>
        <p:nvSpPr>
          <p:cNvPr id="13" name="Department/Unit name Placeholder">
            <a:extLst>
              <a:ext uri="{FF2B5EF4-FFF2-40B4-BE49-F238E27FC236}">
                <a16:creationId xmlns:a16="http://schemas.microsoft.com/office/drawing/2014/main" id="{EC420C19-0C40-EAE2-AA9D-5101B4FF164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6" name="Slide Number Placeholder">
            <a:extLst>
              <a:ext uri="{FF2B5EF4-FFF2-40B4-BE49-F238E27FC236}">
                <a16:creationId xmlns:a16="http://schemas.microsoft.com/office/drawing/2014/main" id="{1DAF599E-70A8-5E76-56CB-CA69217C103F}"/>
              </a:ext>
              <a:ext uri="{C183D7F6-B498-43B3-948B-1728B52AA6E4}">
                <adec:decorative xmlns:adec="http://schemas.microsoft.com/office/drawing/2017/decorative" val="1"/>
              </a:ext>
            </a:extLst>
          </p:cNvPr>
          <p:cNvSpPr>
            <a:spLocks noGrp="1"/>
          </p:cNvSpPr>
          <p:nvPr>
            <p:ph type="sldNum" sz="quarter" idx="10"/>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2887641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Slide 2">
    <p:spTree>
      <p:nvGrpSpPr>
        <p:cNvPr id="1" name=""/>
        <p:cNvGrpSpPr/>
        <p:nvPr/>
      </p:nvGrpSpPr>
      <p:grpSpPr>
        <a:xfrm>
          <a:off x="0" y="0"/>
          <a:ext cx="0" cy="0"/>
          <a:chOff x="0" y="0"/>
          <a:chExt cx="0" cy="0"/>
        </a:xfrm>
      </p:grpSpPr>
      <p:pic>
        <p:nvPicPr>
          <p:cNvPr id="4" name="Picture 3" descr="A picture containing orange, yellow, bright&#10;&#10;Description automatically generated">
            <a:extLst>
              <a:ext uri="{FF2B5EF4-FFF2-40B4-BE49-F238E27FC236}">
                <a16:creationId xmlns:a16="http://schemas.microsoft.com/office/drawing/2014/main" id="{12395475-4CA9-AFD0-CBCB-74FDA7E8B2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67" y="0"/>
            <a:ext cx="12187066" cy="6858000"/>
          </a:xfrm>
          <a:prstGeom prst="rect">
            <a:avLst/>
          </a:prstGeom>
        </p:spPr>
      </p:pic>
      <p:sp>
        <p:nvSpPr>
          <p:cNvPr id="7" name="Title Placeholder">
            <a:extLst>
              <a:ext uri="{FF2B5EF4-FFF2-40B4-BE49-F238E27FC236}">
                <a16:creationId xmlns:a16="http://schemas.microsoft.com/office/drawing/2014/main" id="{33DE6DDB-A415-6C63-7353-2B6BB41D589A}"/>
              </a:ext>
            </a:extLst>
          </p:cNvPr>
          <p:cNvSpPr>
            <a:spLocks noGrp="1"/>
          </p:cNvSpPr>
          <p:nvPr>
            <p:ph type="title" hasCustomPrompt="1"/>
          </p:nvPr>
        </p:nvSpPr>
        <p:spPr>
          <a:xfrm>
            <a:off x="1610698" y="823864"/>
            <a:ext cx="8981220" cy="1107047"/>
          </a:xfrm>
        </p:spPr>
        <p:txBody>
          <a:bodyPr>
            <a:normAutofit/>
          </a:bodyPr>
          <a:lstStyle>
            <a:lvl1pPr algn="ctr">
              <a:lnSpc>
                <a:spcPct val="100000"/>
              </a:lnSpc>
              <a:spcBef>
                <a:spcPts val="0"/>
              </a:spcBef>
              <a:defRPr sz="6000">
                <a:solidFill>
                  <a:schemeClr val="bg1"/>
                </a:solidFill>
              </a:defRPr>
            </a:lvl1pPr>
          </a:lstStyle>
          <a:p>
            <a:r>
              <a:rPr lang="en-US"/>
              <a:t>Thank You</a:t>
            </a:r>
          </a:p>
        </p:txBody>
      </p:sp>
      <p:sp>
        <p:nvSpPr>
          <p:cNvPr id="10" name="Title Underscore">
            <a:extLst>
              <a:ext uri="{FF2B5EF4-FFF2-40B4-BE49-F238E27FC236}">
                <a16:creationId xmlns:a16="http://schemas.microsoft.com/office/drawing/2014/main" id="{EE499929-DC2D-46B3-A28E-229CC329ABAD}"/>
              </a:ext>
              <a:ext uri="{C183D7F6-B498-43B3-948B-1728B52AA6E4}">
                <adec:decorative xmlns:adec="http://schemas.microsoft.com/office/drawing/2017/decorative" val="1"/>
              </a:ext>
            </a:extLst>
          </p:cNvPr>
          <p:cNvSpPr/>
          <p:nvPr userDrawn="1"/>
        </p:nvSpPr>
        <p:spPr>
          <a:xfrm>
            <a:off x="5455664" y="1930911"/>
            <a:ext cx="1275549" cy="141956"/>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9" name="Block I">
            <a:extLst>
              <a:ext uri="{FF2B5EF4-FFF2-40B4-BE49-F238E27FC236}">
                <a16:creationId xmlns:a16="http://schemas.microsoft.com/office/drawing/2014/main" id="{E693DE19-AD82-43E4-870B-ABD71ED9EB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98275" y="277804"/>
            <a:ext cx="528575" cy="764797"/>
          </a:xfrm>
          <a:prstGeom prst="rect">
            <a:avLst/>
          </a:prstGeom>
        </p:spPr>
      </p:pic>
      <p:sp>
        <p:nvSpPr>
          <p:cNvPr id="8" name="Text Placeholder 1">
            <a:extLst>
              <a:ext uri="{FF2B5EF4-FFF2-40B4-BE49-F238E27FC236}">
                <a16:creationId xmlns:a16="http://schemas.microsoft.com/office/drawing/2014/main" id="{20D3AEAA-8383-5B38-DD49-CF2D2E42B2FD}"/>
              </a:ext>
            </a:extLst>
          </p:cNvPr>
          <p:cNvSpPr>
            <a:spLocks noGrp="1"/>
          </p:cNvSpPr>
          <p:nvPr>
            <p:ph type="body" sz="quarter" idx="19" hasCustomPrompt="1"/>
          </p:nvPr>
        </p:nvSpPr>
        <p:spPr>
          <a:xfrm>
            <a:off x="1610697" y="2328261"/>
            <a:ext cx="8981219" cy="2201477"/>
          </a:xfrm>
        </p:spPr>
        <p:txBody>
          <a:bodyPr anchor="ctr">
            <a:noAutofit/>
          </a:bodyPr>
          <a:lstStyle>
            <a:lvl1pPr marL="0" indent="0" algn="ctr">
              <a:lnSpc>
                <a:spcPct val="100000"/>
              </a:lnSpc>
              <a:spcBef>
                <a:spcPts val="0"/>
              </a:spcBef>
              <a:buNone/>
              <a:defRPr sz="3200">
                <a:solidFill>
                  <a:schemeClr val="bg1"/>
                </a:solidFill>
                <a:latin typeface="+mj-lt"/>
              </a:defRPr>
            </a:lvl1pPr>
          </a:lstStyle>
          <a:p>
            <a:pPr lvl="0"/>
            <a:r>
              <a:rPr lang="en-US"/>
              <a:t>Questions/Contact/Information</a:t>
            </a:r>
          </a:p>
        </p:txBody>
      </p:sp>
      <p:sp>
        <p:nvSpPr>
          <p:cNvPr id="11" name="Text Placeholder 2">
            <a:extLst>
              <a:ext uri="{FF2B5EF4-FFF2-40B4-BE49-F238E27FC236}">
                <a16:creationId xmlns:a16="http://schemas.microsoft.com/office/drawing/2014/main" id="{F650F580-D423-6DBC-88B2-B37D4EB87AFE}"/>
              </a:ext>
            </a:extLst>
          </p:cNvPr>
          <p:cNvSpPr>
            <a:spLocks noGrp="1"/>
          </p:cNvSpPr>
          <p:nvPr>
            <p:ph type="body" sz="quarter" idx="20"/>
          </p:nvPr>
        </p:nvSpPr>
        <p:spPr>
          <a:xfrm>
            <a:off x="1610697" y="4952165"/>
            <a:ext cx="8981219" cy="796785"/>
          </a:xfrm>
        </p:spPr>
        <p:txBody>
          <a:bodyPr>
            <a:normAutofit/>
          </a:bodyPr>
          <a:lstStyle>
            <a:lvl1pPr marL="0" indent="0" algn="ctr">
              <a:lnSpc>
                <a:spcPct val="100000"/>
              </a:lnSpc>
              <a:spcBef>
                <a:spcPts val="0"/>
              </a:spcBef>
              <a:buNone/>
              <a:defRPr sz="2000">
                <a:solidFill>
                  <a:schemeClr val="bg1"/>
                </a:solidFill>
              </a:defRPr>
            </a:lvl1pPr>
          </a:lstStyle>
          <a:p>
            <a:pPr lvl="0"/>
            <a:r>
              <a:rPr lang="en-US"/>
              <a:t>Click to edit Master text styles</a:t>
            </a:r>
          </a:p>
        </p:txBody>
      </p:sp>
      <p:sp>
        <p:nvSpPr>
          <p:cNvPr id="6" name="Department/Unit name Placeholder">
            <a:extLst>
              <a:ext uri="{FF2B5EF4-FFF2-40B4-BE49-F238E27FC236}">
                <a16:creationId xmlns:a16="http://schemas.microsoft.com/office/drawing/2014/main" id="{D09D9943-0FAE-E4DE-E4FE-0B3F8F5513E0}"/>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a:extLst>
              <a:ext uri="{FF2B5EF4-FFF2-40B4-BE49-F238E27FC236}">
                <a16:creationId xmlns:a16="http://schemas.microsoft.com/office/drawing/2014/main" id="{BC285FAE-FC3C-B139-BFE4-13B46455285B}"/>
              </a:ext>
              <a:ext uri="{C183D7F6-B498-43B3-948B-1728B52AA6E4}">
                <adec:decorative xmlns:adec="http://schemas.microsoft.com/office/drawing/2017/decorative" val="1"/>
              </a:ext>
            </a:extLst>
          </p:cNvPr>
          <p:cNvSpPr>
            <a:spLocks noGrp="1"/>
          </p:cNvSpPr>
          <p:nvPr>
            <p:ph type="sldNum" sz="quarter" idx="10"/>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864320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Art 1">
    <p:spTree>
      <p:nvGrpSpPr>
        <p:cNvPr id="1" name=""/>
        <p:cNvGrpSpPr/>
        <p:nvPr/>
      </p:nvGrpSpPr>
      <p:grpSpPr>
        <a:xfrm>
          <a:off x="0" y="0"/>
          <a:ext cx="0" cy="0"/>
          <a:chOff x="0" y="0"/>
          <a:chExt cx="0" cy="0"/>
        </a:xfrm>
      </p:grpSpPr>
      <p:pic>
        <p:nvPicPr>
          <p:cNvPr id="3" name="Picture 2" descr="Background pattern&#10;&#10;Description automatically generated with medium confidence">
            <a:extLst>
              <a:ext uri="{FF2B5EF4-FFF2-40B4-BE49-F238E27FC236}">
                <a16:creationId xmlns:a16="http://schemas.microsoft.com/office/drawing/2014/main" id="{EADAC919-EA2F-35AA-C89F-CF29E61472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6048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Art 2">
    <p:spTree>
      <p:nvGrpSpPr>
        <p:cNvPr id="1" name=""/>
        <p:cNvGrpSpPr/>
        <p:nvPr/>
      </p:nvGrpSpPr>
      <p:grpSpPr>
        <a:xfrm>
          <a:off x="0" y="0"/>
          <a:ext cx="0" cy="0"/>
          <a:chOff x="0" y="0"/>
          <a:chExt cx="0" cy="0"/>
        </a:xfrm>
      </p:grpSpPr>
      <p:pic>
        <p:nvPicPr>
          <p:cNvPr id="3" name="Picture 2" descr="A picture containing text, sign&#10;&#10;Description automatically generated">
            <a:extLst>
              <a:ext uri="{FF2B5EF4-FFF2-40B4-BE49-F238E27FC236}">
                <a16:creationId xmlns:a16="http://schemas.microsoft.com/office/drawing/2014/main" id="{BA337922-CA13-B2D1-A985-97CCB75A48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Tree>
    <p:extLst>
      <p:ext uri="{BB962C8B-B14F-4D97-AF65-F5344CB8AC3E}">
        <p14:creationId xmlns:p14="http://schemas.microsoft.com/office/powerpoint/2010/main" val="27322106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Art 3">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D10096E1-7AA4-3695-82F5-7DAD7028D3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3" cy="6856612"/>
          </a:xfrm>
          <a:prstGeom prst="rect">
            <a:avLst/>
          </a:prstGeom>
        </p:spPr>
      </p:pic>
    </p:spTree>
    <p:extLst>
      <p:ext uri="{BB962C8B-B14F-4D97-AF65-F5344CB8AC3E}">
        <p14:creationId xmlns:p14="http://schemas.microsoft.com/office/powerpoint/2010/main" val="30692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5" name="Background">
            <a:extLst>
              <a:ext uri="{FF2B5EF4-FFF2-40B4-BE49-F238E27FC236}">
                <a16:creationId xmlns:a16="http://schemas.microsoft.com/office/drawing/2014/main" id="{5C2C3DC9-CBAF-E0AA-9E07-BE81DC638CD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4" cy="6856612"/>
          </a:xfrm>
          <a:prstGeom prst="rect">
            <a:avLst/>
          </a:prstGeom>
        </p:spPr>
      </p:pic>
      <p:sp>
        <p:nvSpPr>
          <p:cNvPr id="3" name="Title Placeholder">
            <a:extLst>
              <a:ext uri="{FF2B5EF4-FFF2-40B4-BE49-F238E27FC236}">
                <a16:creationId xmlns:a16="http://schemas.microsoft.com/office/drawing/2014/main" id="{ACA65AA5-72F7-BA65-02CD-944C75DCABA4}"/>
              </a:ext>
            </a:extLst>
          </p:cNvPr>
          <p:cNvSpPr>
            <a:spLocks noGrp="1"/>
          </p:cNvSpPr>
          <p:nvPr>
            <p:ph type="body" sz="quarter" idx="10" hasCustomPrompt="1"/>
          </p:nvPr>
        </p:nvSpPr>
        <p:spPr>
          <a:xfrm>
            <a:off x="1" y="2163545"/>
            <a:ext cx="12189530"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a:t>Presentation Title</a:t>
            </a:r>
          </a:p>
        </p:txBody>
      </p:sp>
      <p:sp>
        <p:nvSpPr>
          <p:cNvPr id="4" name="Department/Unit name Placeholder">
            <a:extLst>
              <a:ext uri="{FF2B5EF4-FFF2-40B4-BE49-F238E27FC236}">
                <a16:creationId xmlns:a16="http://schemas.microsoft.com/office/drawing/2014/main" id="{3E44D2A3-C965-C633-19E4-D7543644A742}"/>
              </a:ext>
            </a:extLst>
          </p:cNvPr>
          <p:cNvSpPr>
            <a:spLocks noGrp="1"/>
          </p:cNvSpPr>
          <p:nvPr>
            <p:ph type="body" sz="quarter" idx="11" hasCustomPrompt="1"/>
          </p:nvPr>
        </p:nvSpPr>
        <p:spPr>
          <a:xfrm>
            <a:off x="2471" y="3694701"/>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Department/Unit Name</a:t>
            </a:r>
          </a:p>
        </p:txBody>
      </p:sp>
      <p:sp>
        <p:nvSpPr>
          <p:cNvPr id="6" name="Date Placeholder">
            <a:extLst>
              <a:ext uri="{FF2B5EF4-FFF2-40B4-BE49-F238E27FC236}">
                <a16:creationId xmlns:a16="http://schemas.microsoft.com/office/drawing/2014/main" id="{A11F428D-6D39-7B6D-AFE8-65D4134A9969}"/>
              </a:ext>
            </a:extLst>
          </p:cNvPr>
          <p:cNvSpPr>
            <a:spLocks noGrp="1"/>
          </p:cNvSpPr>
          <p:nvPr>
            <p:ph type="body" sz="quarter" idx="12" hasCustomPrompt="1"/>
          </p:nvPr>
        </p:nvSpPr>
        <p:spPr>
          <a:xfrm>
            <a:off x="0" y="4500134"/>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Date</a:t>
            </a:r>
          </a:p>
        </p:txBody>
      </p:sp>
    </p:spTree>
    <p:extLst>
      <p:ext uri="{BB962C8B-B14F-4D97-AF65-F5344CB8AC3E}">
        <p14:creationId xmlns:p14="http://schemas.microsoft.com/office/powerpoint/2010/main" val="24881900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Art 4">
    <p:spTree>
      <p:nvGrpSpPr>
        <p:cNvPr id="1" name=""/>
        <p:cNvGrpSpPr/>
        <p:nvPr/>
      </p:nvGrpSpPr>
      <p:grpSpPr>
        <a:xfrm>
          <a:off x="0" y="0"/>
          <a:ext cx="0" cy="0"/>
          <a:chOff x="0" y="0"/>
          <a:chExt cx="0" cy="0"/>
        </a:xfrm>
      </p:grpSpPr>
      <p:pic>
        <p:nvPicPr>
          <p:cNvPr id="8" name="Background">
            <a:extLst>
              <a:ext uri="{FF2B5EF4-FFF2-40B4-BE49-F238E27FC236}">
                <a16:creationId xmlns:a16="http://schemas.microsoft.com/office/drawing/2014/main" id="{C55AD4A4-2991-D3F6-2545-9BA75BB1478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9" y="3172"/>
            <a:ext cx="12180721" cy="6851656"/>
          </a:xfrm>
          <a:prstGeom prst="rect">
            <a:avLst/>
          </a:prstGeom>
        </p:spPr>
      </p:pic>
    </p:spTree>
    <p:extLst>
      <p:ext uri="{BB962C8B-B14F-4D97-AF65-F5344CB8AC3E}">
        <p14:creationId xmlns:p14="http://schemas.microsoft.com/office/powerpoint/2010/main" val="32701356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969000"/>
            <a:ext cx="11582400" cy="609600"/>
          </a:xfrm>
          <a:ln w="9525">
            <a:solidFill>
              <a:schemeClr val="tx1"/>
            </a:solidFill>
          </a:ln>
        </p:spPr>
        <p:txBody>
          <a:bodyPr lIns="457200" tIns="91440" rIns="457200" bIns="91440" anchor="ctr"/>
          <a:lstStyle>
            <a:lvl1pPr marL="0" indent="0" algn="ctr">
              <a:lnSpc>
                <a:spcPct val="90000"/>
              </a:lnSpc>
              <a:spcBef>
                <a:spcPts val="0"/>
              </a:spcBef>
              <a:buNone/>
              <a:defRPr sz="1867">
                <a:solidFill>
                  <a:schemeClr val="tx1"/>
                </a:solidFill>
              </a:defRPr>
            </a:lvl1pPr>
            <a:lvl2pPr marL="609585" indent="0" algn="ctr">
              <a:buNone/>
              <a:defRPr sz="1867"/>
            </a:lvl2pPr>
            <a:lvl3pPr marL="1219170" indent="0" algn="ctr">
              <a:buNone/>
              <a:defRPr sz="1867"/>
            </a:lvl3pPr>
            <a:lvl4pPr marL="1828754" indent="0" algn="ctr">
              <a:buNone/>
              <a:defRPr sz="1867"/>
            </a:lvl4pPr>
            <a:lvl5pPr marL="2438339" indent="0" algn="ctr">
              <a:buNone/>
              <a:defRPr sz="1867"/>
            </a:lvl5pPr>
          </a:lstStyle>
          <a:p>
            <a:pPr lvl="0"/>
            <a:r>
              <a:rPr lang="en-US"/>
              <a:t>Edit Master text styles</a:t>
            </a:r>
          </a:p>
        </p:txBody>
      </p:sp>
      <p:sp>
        <p:nvSpPr>
          <p:cNvPr id="7" name="Footer Placeholder 6"/>
          <p:cNvSpPr>
            <a:spLocks noGrp="1"/>
          </p:cNvSpPr>
          <p:nvPr>
            <p:ph type="ftr" sz="quarter" idx="12"/>
          </p:nvPr>
        </p:nvSpPr>
        <p:spPr/>
        <p:txBody>
          <a:bodyPr/>
          <a:lstStyle>
            <a:lvl1pPr>
              <a:defRPr>
                <a:solidFill>
                  <a:schemeClr val="tx1"/>
                </a:solidFill>
              </a:defRPr>
            </a:lvl1pPr>
          </a:lstStyle>
          <a:p>
            <a:endParaRPr lang="en-US"/>
          </a:p>
        </p:txBody>
      </p:sp>
      <p:sp>
        <p:nvSpPr>
          <p:cNvPr id="8" name="Slide Number Placeholder 7"/>
          <p:cNvSpPr>
            <a:spLocks noGrp="1"/>
          </p:cNvSpPr>
          <p:nvPr>
            <p:ph type="sldNum" sz="quarter" idx="13"/>
          </p:nvPr>
        </p:nvSpPr>
        <p:spPr/>
        <p:txBody>
          <a:bodyPr/>
          <a:lstStyle>
            <a:lvl1pPr>
              <a:defRPr>
                <a:solidFill>
                  <a:schemeClr val="tx1"/>
                </a:solidFill>
              </a:defRPr>
            </a:lvl1pPr>
          </a:lstStyle>
          <a:p>
            <a:fld id="{2154EA64-C67A-624C-A147-549F97A9164D}" type="slidenum">
              <a:rPr lang="en-US" smtClean="0"/>
              <a:pPr/>
              <a:t>‹#›</a:t>
            </a:fld>
            <a:endParaRPr lang="en-US"/>
          </a:p>
        </p:txBody>
      </p:sp>
      <p:sp>
        <p:nvSpPr>
          <p:cNvPr id="5" name="Title 4">
            <a:extLst>
              <a:ext uri="{FF2B5EF4-FFF2-40B4-BE49-F238E27FC236}">
                <a16:creationId xmlns:a16="http://schemas.microsoft.com/office/drawing/2014/main" id="{66273762-37B0-8943-A127-79042FB9BE8F}"/>
              </a:ext>
            </a:extLst>
          </p:cNvPr>
          <p:cNvSpPr>
            <a:spLocks noGrp="1"/>
          </p:cNvSpPr>
          <p:nvPr>
            <p:ph type="title"/>
          </p:nvPr>
        </p:nvSpPr>
        <p:spPr>
          <a:xfrm>
            <a:off x="304800" y="279400"/>
            <a:ext cx="11582400" cy="727285"/>
          </a:xfrm>
        </p:spPr>
        <p:txBody>
          <a:bodyPr tIns="0" anchor="ctr" anchorCtr="0"/>
          <a:lstStyle/>
          <a:p>
            <a:r>
              <a:rPr lang="en-US"/>
              <a:t>Click to edit Master title style</a:t>
            </a:r>
          </a:p>
        </p:txBody>
      </p:sp>
    </p:spTree>
    <p:extLst>
      <p:ext uri="{BB962C8B-B14F-4D97-AF65-F5344CB8AC3E}">
        <p14:creationId xmlns:p14="http://schemas.microsoft.com/office/powerpoint/2010/main" val="4211968474"/>
      </p:ext>
    </p:extLst>
  </p:cSld>
  <p:clrMapOvr>
    <a:masterClrMapping/>
  </p:clrMapOvr>
  <p:extLst>
    <p:ext uri="{DCECCB84-F9BA-43D5-87BE-67443E8EF086}">
      <p15:sldGuideLst xmlns:p15="http://schemas.microsoft.com/office/powerpoint/2012/main">
        <p15:guide id="12" orient="horz" pos="2724">
          <p15:clr>
            <a:srgbClr val="F26B43"/>
          </p15:clr>
        </p15:guide>
        <p15:guide id="13" pos="2808">
          <p15:clr>
            <a:srgbClr val="FDE53C"/>
          </p15:clr>
        </p15:guide>
        <p15:guide id="14" pos="2952">
          <p15:clr>
            <a:srgbClr val="FDE53C"/>
          </p15:clr>
        </p15:guide>
        <p15:guide id="15" orient="horz" pos="612">
          <p15:clr>
            <a:srgbClr val="F26B43"/>
          </p15:clr>
        </p15:guide>
        <p15:guide id="16" orient="horz" pos="16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Title - Option 2">
    <p:spTree>
      <p:nvGrpSpPr>
        <p:cNvPr id="1" name=""/>
        <p:cNvGrpSpPr/>
        <p:nvPr/>
      </p:nvGrpSpPr>
      <p:grpSpPr>
        <a:xfrm>
          <a:off x="0" y="0"/>
          <a:ext cx="0" cy="0"/>
          <a:chOff x="0" y="0"/>
          <a:chExt cx="0" cy="0"/>
        </a:xfrm>
      </p:grpSpPr>
      <p:pic>
        <p:nvPicPr>
          <p:cNvPr id="5" name="Picture 4" descr="BIF interior.jpg"/>
          <p:cNvPicPr>
            <a:picLocks noChangeAspect="1"/>
          </p:cNvPicPr>
          <p:nvPr/>
        </p:nvPicPr>
        <p:blipFill>
          <a:blip r:embed="rId2"/>
          <a:stretch>
            <a:fillRect/>
          </a:stretch>
        </p:blipFill>
        <p:spPr>
          <a:xfrm>
            <a:off x="0" y="0"/>
            <a:ext cx="12192000" cy="6858000"/>
          </a:xfrm>
          <a:prstGeom prst="rect">
            <a:avLst/>
          </a:prstGeom>
          <a:ln>
            <a:noFill/>
          </a:ln>
        </p:spPr>
      </p:pic>
      <p:sp>
        <p:nvSpPr>
          <p:cNvPr id="6" name="Rectangle 5"/>
          <p:cNvSpPr/>
          <p:nvPr/>
        </p:nvSpPr>
        <p:spPr>
          <a:xfrm>
            <a:off x="0" y="1865801"/>
            <a:ext cx="12192000" cy="3126401"/>
          </a:xfrm>
          <a:prstGeom prst="rect">
            <a:avLst/>
          </a:prstGeom>
          <a:solidFill>
            <a:srgbClr val="D52C0E">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C4362C"/>
              </a:solidFill>
              <a:latin typeface="Arial" charset="0"/>
              <a:ea typeface="Arial" charset="0"/>
              <a:cs typeface="Arial" charset="0"/>
            </a:endParaRPr>
          </a:p>
        </p:txBody>
      </p:sp>
      <p:sp>
        <p:nvSpPr>
          <p:cNvPr id="2" name="Title 1"/>
          <p:cNvSpPr>
            <a:spLocks noGrp="1"/>
          </p:cNvSpPr>
          <p:nvPr>
            <p:ph type="title"/>
          </p:nvPr>
        </p:nvSpPr>
        <p:spPr>
          <a:xfrm>
            <a:off x="304800" y="2514600"/>
            <a:ext cx="11582400" cy="914400"/>
          </a:xfrm>
        </p:spPr>
        <p:txBody>
          <a:bodyPr rIns="0" bIns="91440" anchor="b"/>
          <a:lstStyle>
            <a:lvl1pPr algn="ctr">
              <a:defRPr sz="4800">
                <a:solidFill>
                  <a:schemeClr val="bg1"/>
                </a:solidFill>
              </a:defRPr>
            </a:lvl1pPr>
          </a:lstStyle>
          <a:p>
            <a:r>
              <a:rPr lang="en-US"/>
              <a:t>Click to edit Master title style</a:t>
            </a:r>
          </a:p>
        </p:txBody>
      </p:sp>
      <p:sp>
        <p:nvSpPr>
          <p:cNvPr id="10" name="Text Placeholder 9"/>
          <p:cNvSpPr>
            <a:spLocks noGrp="1"/>
          </p:cNvSpPr>
          <p:nvPr>
            <p:ph type="body" sz="quarter" idx="10" hasCustomPrompt="1"/>
          </p:nvPr>
        </p:nvSpPr>
        <p:spPr>
          <a:xfrm>
            <a:off x="304800" y="3429000"/>
            <a:ext cx="11582400" cy="1111251"/>
          </a:xfrm>
        </p:spPr>
        <p:txBody>
          <a:bodyPr tIns="91440"/>
          <a:lstStyle>
            <a:lvl1pPr marL="0" indent="0" algn="ctr">
              <a:spcBef>
                <a:spcPts val="0"/>
              </a:spcBef>
              <a:buNone/>
              <a:defRPr sz="2133">
                <a:solidFill>
                  <a:schemeClr val="bg1"/>
                </a:solidFill>
              </a:defRPr>
            </a:lvl1pPr>
          </a:lstStyle>
          <a:p>
            <a:r>
              <a:rPr lang="en-US"/>
              <a:t>Month ## ####, ##:##–##:## AM/PM</a:t>
            </a:r>
          </a:p>
          <a:p>
            <a:r>
              <a:rPr lang="en-US"/>
              <a:t>Location</a:t>
            </a:r>
          </a:p>
        </p:txBody>
      </p:sp>
      <p:pic>
        <p:nvPicPr>
          <p:cNvPr id="4" name="Picture 3">
            <a:extLst>
              <a:ext uri="{FF2B5EF4-FFF2-40B4-BE49-F238E27FC236}">
                <a16:creationId xmlns:a16="http://schemas.microsoft.com/office/drawing/2014/main" id="{3899A8B3-F42D-1349-BF79-147675851E67}"/>
              </a:ext>
            </a:extLst>
          </p:cNvPr>
          <p:cNvPicPr>
            <a:picLocks noChangeAspect="1"/>
          </p:cNvPicPr>
          <p:nvPr/>
        </p:nvPicPr>
        <p:blipFill>
          <a:blip r:embed="rId3"/>
          <a:stretch>
            <a:fillRect/>
          </a:stretch>
        </p:blipFill>
        <p:spPr>
          <a:xfrm>
            <a:off x="1240160" y="711776"/>
            <a:ext cx="3023616" cy="629920"/>
          </a:xfrm>
          <a:prstGeom prst="rect">
            <a:avLst/>
          </a:prstGeom>
        </p:spPr>
      </p:pic>
      <p:pic>
        <p:nvPicPr>
          <p:cNvPr id="13" name="Picture 12">
            <a:extLst>
              <a:ext uri="{FF2B5EF4-FFF2-40B4-BE49-F238E27FC236}">
                <a16:creationId xmlns:a16="http://schemas.microsoft.com/office/drawing/2014/main" id="{62859708-ED06-B341-B81A-185FA4230394}"/>
              </a:ext>
            </a:extLst>
          </p:cNvPr>
          <p:cNvPicPr>
            <a:picLocks noChangeAspect="1"/>
          </p:cNvPicPr>
          <p:nvPr/>
        </p:nvPicPr>
        <p:blipFill>
          <a:blip r:embed="rId4"/>
          <a:stretch>
            <a:fillRect/>
          </a:stretch>
        </p:blipFill>
        <p:spPr>
          <a:xfrm>
            <a:off x="3906823" y="6292352"/>
            <a:ext cx="4378356" cy="365760"/>
          </a:xfrm>
          <a:prstGeom prst="rect">
            <a:avLst/>
          </a:prstGeom>
          <a:effectLst>
            <a:outerShdw blurRad="203200" sx="104000" sy="104000" algn="ctr" rotWithShape="0">
              <a:prstClr val="black">
                <a:alpha val="76000"/>
              </a:prstClr>
            </a:outerShdw>
          </a:effectLst>
        </p:spPr>
      </p:pic>
      <p:pic>
        <p:nvPicPr>
          <p:cNvPr id="8" name="Picture 7" descr="BIF interior.jpg">
            <a:extLst>
              <a:ext uri="{FF2B5EF4-FFF2-40B4-BE49-F238E27FC236}">
                <a16:creationId xmlns:a16="http://schemas.microsoft.com/office/drawing/2014/main" id="{9095CB4F-07E6-514B-A6BA-E37D007FA72D}"/>
              </a:ext>
            </a:extLst>
          </p:cNvPr>
          <p:cNvPicPr>
            <a:picLocks noChangeAspect="1"/>
          </p:cNvPicPr>
          <p:nvPr/>
        </p:nvPicPr>
        <p:blipFill>
          <a:blip r:embed="rId2"/>
          <a:stretch>
            <a:fillRect/>
          </a:stretch>
        </p:blipFill>
        <p:spPr>
          <a:xfrm>
            <a:off x="0" y="0"/>
            <a:ext cx="12192000" cy="6858000"/>
          </a:xfrm>
          <a:prstGeom prst="rect">
            <a:avLst/>
          </a:prstGeom>
          <a:ln>
            <a:noFill/>
          </a:ln>
        </p:spPr>
      </p:pic>
      <p:sp>
        <p:nvSpPr>
          <p:cNvPr id="9" name="Rectangle 8">
            <a:extLst>
              <a:ext uri="{FF2B5EF4-FFF2-40B4-BE49-F238E27FC236}">
                <a16:creationId xmlns:a16="http://schemas.microsoft.com/office/drawing/2014/main" id="{CD1051C1-3C4A-114A-BEAA-F85C009B68F4}"/>
              </a:ext>
            </a:extLst>
          </p:cNvPr>
          <p:cNvSpPr/>
          <p:nvPr/>
        </p:nvSpPr>
        <p:spPr>
          <a:xfrm>
            <a:off x="0" y="1865801"/>
            <a:ext cx="12192000" cy="3126401"/>
          </a:xfrm>
          <a:prstGeom prst="rect">
            <a:avLst/>
          </a:prstGeom>
          <a:solidFill>
            <a:srgbClr val="D52C0E">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C4362C"/>
              </a:solidFill>
              <a:latin typeface="Arial" charset="0"/>
              <a:ea typeface="Arial" charset="0"/>
              <a:cs typeface="Arial" charset="0"/>
            </a:endParaRPr>
          </a:p>
        </p:txBody>
      </p:sp>
      <p:pic>
        <p:nvPicPr>
          <p:cNvPr id="11" name="Picture 10">
            <a:extLst>
              <a:ext uri="{FF2B5EF4-FFF2-40B4-BE49-F238E27FC236}">
                <a16:creationId xmlns:a16="http://schemas.microsoft.com/office/drawing/2014/main" id="{6834D7EB-5F18-7C4D-AED3-FEF1DCAE0665}"/>
              </a:ext>
            </a:extLst>
          </p:cNvPr>
          <p:cNvPicPr>
            <a:picLocks noChangeAspect="1"/>
          </p:cNvPicPr>
          <p:nvPr/>
        </p:nvPicPr>
        <p:blipFill>
          <a:blip r:embed="rId3"/>
          <a:stretch>
            <a:fillRect/>
          </a:stretch>
        </p:blipFill>
        <p:spPr>
          <a:xfrm>
            <a:off x="1240160" y="711776"/>
            <a:ext cx="3023616" cy="629920"/>
          </a:xfrm>
          <a:prstGeom prst="rect">
            <a:avLst/>
          </a:prstGeom>
        </p:spPr>
      </p:pic>
      <p:pic>
        <p:nvPicPr>
          <p:cNvPr id="12" name="Picture 11">
            <a:extLst>
              <a:ext uri="{FF2B5EF4-FFF2-40B4-BE49-F238E27FC236}">
                <a16:creationId xmlns:a16="http://schemas.microsoft.com/office/drawing/2014/main" id="{6003D9DB-E592-9B47-AF44-597DFFA735B5}"/>
              </a:ext>
            </a:extLst>
          </p:cNvPr>
          <p:cNvPicPr>
            <a:picLocks noChangeAspect="1"/>
          </p:cNvPicPr>
          <p:nvPr/>
        </p:nvPicPr>
        <p:blipFill>
          <a:blip r:embed="rId4"/>
          <a:stretch>
            <a:fillRect/>
          </a:stretch>
        </p:blipFill>
        <p:spPr>
          <a:xfrm>
            <a:off x="3906823" y="6292352"/>
            <a:ext cx="4378356" cy="365760"/>
          </a:xfrm>
          <a:prstGeom prst="rect">
            <a:avLst/>
          </a:prstGeom>
          <a:effectLst>
            <a:outerShdw blurRad="203200" sx="104000" sy="104000" algn="ctr" rotWithShape="0">
              <a:prstClr val="black">
                <a:alpha val="76000"/>
              </a:prstClr>
            </a:outerShdw>
          </a:effectLst>
        </p:spPr>
      </p:pic>
      <p:pic>
        <p:nvPicPr>
          <p:cNvPr id="14" name="Picture 13" descr="BIF interior.jpg">
            <a:extLst>
              <a:ext uri="{FF2B5EF4-FFF2-40B4-BE49-F238E27FC236}">
                <a16:creationId xmlns:a16="http://schemas.microsoft.com/office/drawing/2014/main" id="{EC07C181-72FE-D545-BB07-1BBA17290C2A}"/>
              </a:ext>
            </a:extLst>
          </p:cNvPr>
          <p:cNvPicPr>
            <a:picLocks noChangeAspect="1"/>
          </p:cNvPicPr>
          <p:nvPr userDrawn="1"/>
        </p:nvPicPr>
        <p:blipFill>
          <a:blip r:embed="rId2"/>
          <a:stretch>
            <a:fillRect/>
          </a:stretch>
        </p:blipFill>
        <p:spPr>
          <a:xfrm>
            <a:off x="0" y="0"/>
            <a:ext cx="12192000" cy="6858000"/>
          </a:xfrm>
          <a:prstGeom prst="rect">
            <a:avLst/>
          </a:prstGeom>
          <a:ln>
            <a:noFill/>
          </a:ln>
        </p:spPr>
      </p:pic>
      <p:sp>
        <p:nvSpPr>
          <p:cNvPr id="15" name="Rectangle 14">
            <a:extLst>
              <a:ext uri="{FF2B5EF4-FFF2-40B4-BE49-F238E27FC236}">
                <a16:creationId xmlns:a16="http://schemas.microsoft.com/office/drawing/2014/main" id="{49DC9D46-0A4D-204F-90BA-37A1D89585B9}"/>
              </a:ext>
            </a:extLst>
          </p:cNvPr>
          <p:cNvSpPr/>
          <p:nvPr userDrawn="1"/>
        </p:nvSpPr>
        <p:spPr>
          <a:xfrm>
            <a:off x="0" y="1865801"/>
            <a:ext cx="12192000" cy="3126401"/>
          </a:xfrm>
          <a:prstGeom prst="rect">
            <a:avLst/>
          </a:prstGeom>
          <a:solidFill>
            <a:srgbClr val="D52C0E">
              <a:alpha val="7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C4362C"/>
              </a:solidFill>
              <a:latin typeface="Arial" charset="0"/>
              <a:ea typeface="Arial" charset="0"/>
              <a:cs typeface="Arial" charset="0"/>
            </a:endParaRPr>
          </a:p>
        </p:txBody>
      </p:sp>
      <p:pic>
        <p:nvPicPr>
          <p:cNvPr id="16" name="Picture 15">
            <a:extLst>
              <a:ext uri="{FF2B5EF4-FFF2-40B4-BE49-F238E27FC236}">
                <a16:creationId xmlns:a16="http://schemas.microsoft.com/office/drawing/2014/main" id="{2837267A-B842-2B40-ABC4-CB938248A768}"/>
              </a:ext>
            </a:extLst>
          </p:cNvPr>
          <p:cNvPicPr>
            <a:picLocks noChangeAspect="1"/>
          </p:cNvPicPr>
          <p:nvPr userDrawn="1"/>
        </p:nvPicPr>
        <p:blipFill>
          <a:blip r:embed="rId3"/>
          <a:stretch>
            <a:fillRect/>
          </a:stretch>
        </p:blipFill>
        <p:spPr>
          <a:xfrm>
            <a:off x="1240160" y="711776"/>
            <a:ext cx="3023616" cy="629920"/>
          </a:xfrm>
          <a:prstGeom prst="rect">
            <a:avLst/>
          </a:prstGeom>
        </p:spPr>
      </p:pic>
      <p:sp>
        <p:nvSpPr>
          <p:cNvPr id="18" name="TextBox 17">
            <a:extLst>
              <a:ext uri="{FF2B5EF4-FFF2-40B4-BE49-F238E27FC236}">
                <a16:creationId xmlns:a16="http://schemas.microsoft.com/office/drawing/2014/main" id="{BC94DFC3-D50F-4EEB-9820-8F5B2B1A2C5E}"/>
              </a:ext>
            </a:extLst>
          </p:cNvPr>
          <p:cNvSpPr txBox="1"/>
          <p:nvPr userDrawn="1"/>
        </p:nvSpPr>
        <p:spPr>
          <a:xfrm>
            <a:off x="4418520" y="4560713"/>
            <a:ext cx="3562485" cy="242111"/>
          </a:xfrm>
          <a:prstGeom prst="rect">
            <a:avLst/>
          </a:prstGeom>
          <a:noFill/>
          <a:ln>
            <a:noFill/>
          </a:ln>
        </p:spPr>
        <p:txBody>
          <a:bodyPr wrap="square" tIns="121920" bIns="121920" rtlCol="0">
            <a:noAutofit/>
          </a:bodyPr>
          <a:lstStyle/>
          <a:p>
            <a:pPr algn="ctr"/>
            <a:r>
              <a:rPr lang="en-US" sz="1333">
                <a:solidFill>
                  <a:schemeClr val="tx1"/>
                </a:solidFill>
              </a:rPr>
              <a:t>Magelli Office of Experiential Learning</a:t>
            </a:r>
          </a:p>
        </p:txBody>
      </p:sp>
    </p:spTree>
    <p:extLst>
      <p:ext uri="{BB962C8B-B14F-4D97-AF65-F5344CB8AC3E}">
        <p14:creationId xmlns:p14="http://schemas.microsoft.com/office/powerpoint/2010/main" val="596280963"/>
      </p:ext>
    </p:extLst>
  </p:cSld>
  <p:clrMapOvr>
    <a:masterClrMapping/>
  </p:clrMapOvr>
  <p:extLst>
    <p:ext uri="{DCECCB84-F9BA-43D5-87BE-67443E8EF086}">
      <p15:sldGuideLst xmlns:p15="http://schemas.microsoft.com/office/powerpoint/2012/main">
        <p15:guide id="5" pos="2880">
          <p15:clr>
            <a:srgbClr val="FBAE40"/>
          </p15:clr>
        </p15:guide>
        <p15:guide id="6" orient="horz" pos="16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Background">
            <a:extLst>
              <a:ext uri="{FF2B5EF4-FFF2-40B4-BE49-F238E27FC236}">
                <a16:creationId xmlns:a16="http://schemas.microsoft.com/office/drawing/2014/main" id="{4A6F8600-C465-A237-F197-C96A708B3AE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9" y="3172"/>
            <a:ext cx="12180721" cy="6851656"/>
          </a:xfrm>
          <a:prstGeom prst="rect">
            <a:avLst/>
          </a:prstGeom>
        </p:spPr>
      </p:pic>
      <p:sp>
        <p:nvSpPr>
          <p:cNvPr id="3" name="Title Placeholder">
            <a:extLst>
              <a:ext uri="{FF2B5EF4-FFF2-40B4-BE49-F238E27FC236}">
                <a16:creationId xmlns:a16="http://schemas.microsoft.com/office/drawing/2014/main" id="{F16267C3-140D-73DF-5069-F013F81846F5}"/>
              </a:ext>
            </a:extLst>
          </p:cNvPr>
          <p:cNvSpPr>
            <a:spLocks noGrp="1"/>
          </p:cNvSpPr>
          <p:nvPr>
            <p:ph type="body" sz="quarter" idx="10" hasCustomPrompt="1"/>
          </p:nvPr>
        </p:nvSpPr>
        <p:spPr>
          <a:xfrm>
            <a:off x="8809" y="2163545"/>
            <a:ext cx="12180722" cy="1614487"/>
          </a:xfrm>
          <a:prstGeom prst="rect">
            <a:avLst/>
          </a:prstGeom>
        </p:spPr>
        <p:txBody>
          <a:bodyPr>
            <a:normAutofit/>
          </a:bodyPr>
          <a:lstStyle>
            <a:lvl1pPr marL="0" indent="0" algn="ctr">
              <a:lnSpc>
                <a:spcPct val="100000"/>
              </a:lnSpc>
              <a:spcBef>
                <a:spcPts val="0"/>
              </a:spcBef>
              <a:buNone/>
              <a:defRPr sz="6000">
                <a:solidFill>
                  <a:schemeClr val="bg1"/>
                </a:solidFill>
                <a:latin typeface="+mj-lt"/>
              </a:defRPr>
            </a:lvl1pPr>
          </a:lstStyle>
          <a:p>
            <a:r>
              <a:rPr lang="en-US"/>
              <a:t>Presentation Title</a:t>
            </a:r>
          </a:p>
        </p:txBody>
      </p:sp>
      <p:sp>
        <p:nvSpPr>
          <p:cNvPr id="5" name="Department/Name Placeholder">
            <a:extLst>
              <a:ext uri="{FF2B5EF4-FFF2-40B4-BE49-F238E27FC236}">
                <a16:creationId xmlns:a16="http://schemas.microsoft.com/office/drawing/2014/main" id="{87E33E8E-94EC-D6F0-814A-4EDAFDEC863F}"/>
              </a:ext>
            </a:extLst>
          </p:cNvPr>
          <p:cNvSpPr>
            <a:spLocks noGrp="1"/>
          </p:cNvSpPr>
          <p:nvPr>
            <p:ph type="body" sz="quarter" idx="11" hasCustomPrompt="1"/>
          </p:nvPr>
        </p:nvSpPr>
        <p:spPr>
          <a:xfrm>
            <a:off x="2471" y="3694701"/>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Department/Unit Name</a:t>
            </a:r>
          </a:p>
        </p:txBody>
      </p:sp>
      <p:sp>
        <p:nvSpPr>
          <p:cNvPr id="6" name="Date Placeholder">
            <a:extLst>
              <a:ext uri="{FF2B5EF4-FFF2-40B4-BE49-F238E27FC236}">
                <a16:creationId xmlns:a16="http://schemas.microsoft.com/office/drawing/2014/main" id="{53FE06C4-A829-23E6-0677-AB297591F4CC}"/>
              </a:ext>
            </a:extLst>
          </p:cNvPr>
          <p:cNvSpPr>
            <a:spLocks noGrp="1"/>
          </p:cNvSpPr>
          <p:nvPr>
            <p:ph type="body" sz="quarter" idx="12" hasCustomPrompt="1"/>
          </p:nvPr>
        </p:nvSpPr>
        <p:spPr>
          <a:xfrm>
            <a:off x="0" y="4500134"/>
            <a:ext cx="12189530" cy="787847"/>
          </a:xfrm>
          <a:prstGeom prst="rect">
            <a:avLst/>
          </a:prstGeom>
        </p:spPr>
        <p:txBody>
          <a:bodyPr>
            <a:normAutofit/>
          </a:bodyPr>
          <a:lstStyle>
            <a:lvl1pPr marL="0" indent="0" algn="ctr">
              <a:lnSpc>
                <a:spcPct val="100000"/>
              </a:lnSpc>
              <a:spcBef>
                <a:spcPts val="0"/>
              </a:spcBef>
              <a:buNone/>
              <a:defRPr sz="3600">
                <a:solidFill>
                  <a:schemeClr val="bg1"/>
                </a:solidFill>
                <a:latin typeface="+mn-lt"/>
              </a:defRPr>
            </a:lvl1pPr>
          </a:lstStyle>
          <a:p>
            <a:r>
              <a:rPr lang="en-US"/>
              <a:t>Date</a:t>
            </a:r>
          </a:p>
        </p:txBody>
      </p:sp>
    </p:spTree>
    <p:extLst>
      <p:ext uri="{BB962C8B-B14F-4D97-AF65-F5344CB8AC3E}">
        <p14:creationId xmlns:p14="http://schemas.microsoft.com/office/powerpoint/2010/main" val="4142582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pic>
        <p:nvPicPr>
          <p:cNvPr id="7" name="Background">
            <a:extLst>
              <a:ext uri="{FF2B5EF4-FFF2-40B4-BE49-F238E27FC236}">
                <a16:creationId xmlns:a16="http://schemas.microsoft.com/office/drawing/2014/main" id="{7055D02D-3326-7573-A3C0-A19814EBC3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7" y="694"/>
            <a:ext cx="12189532" cy="6856612"/>
          </a:xfrm>
          <a:prstGeom prst="rect">
            <a:avLst/>
          </a:prstGeom>
        </p:spPr>
      </p:pic>
      <p:pic>
        <p:nvPicPr>
          <p:cNvPr id="15" name="Block I">
            <a:extLst>
              <a:ext uri="{FF2B5EF4-FFF2-40B4-BE49-F238E27FC236}">
                <a16:creationId xmlns:a16="http://schemas.microsoft.com/office/drawing/2014/main" id="{193783E6-EE13-4530-A988-B4868B4965B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098275" y="279019"/>
            <a:ext cx="528575" cy="762367"/>
          </a:xfrm>
          <a:prstGeom prst="rect">
            <a:avLst/>
          </a:prstGeom>
        </p:spPr>
      </p:pic>
      <p:sp>
        <p:nvSpPr>
          <p:cNvPr id="11" name="Title Accent">
            <a:extLst>
              <a:ext uri="{FF2B5EF4-FFF2-40B4-BE49-F238E27FC236}">
                <a16:creationId xmlns:a16="http://schemas.microsoft.com/office/drawing/2014/main" id="{BBEA2DE4-2385-495C-A616-BF4D8C4AE721}"/>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itle Placeholder">
            <a:extLst>
              <a:ext uri="{FF2B5EF4-FFF2-40B4-BE49-F238E27FC236}">
                <a16:creationId xmlns:a16="http://schemas.microsoft.com/office/drawing/2014/main" id="{4A50B919-1C53-82C7-0ADF-4D7B6064495F}"/>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a:t>HEADING</a:t>
            </a:r>
          </a:p>
        </p:txBody>
      </p:sp>
      <p:sp>
        <p:nvSpPr>
          <p:cNvPr id="24" name="Subtitle Placeholder">
            <a:extLst>
              <a:ext uri="{FF2B5EF4-FFF2-40B4-BE49-F238E27FC236}">
                <a16:creationId xmlns:a16="http://schemas.microsoft.com/office/drawing/2014/main" id="{E14BE4D4-A7FC-9557-3271-D4088C04E79B}"/>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32" name="Department/unit name Placeholder">
            <a:extLst>
              <a:ext uri="{FF2B5EF4-FFF2-40B4-BE49-F238E27FC236}">
                <a16:creationId xmlns:a16="http://schemas.microsoft.com/office/drawing/2014/main" id="{5CA5320C-70CA-7F64-3D32-B994D01BD608}"/>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6" name="Slide Number Placeholder">
            <a:extLst>
              <a:ext uri="{FF2B5EF4-FFF2-40B4-BE49-F238E27FC236}">
                <a16:creationId xmlns:a16="http://schemas.microsoft.com/office/drawing/2014/main" id="{2D0D6A88-2FF4-ED2F-DB76-9BB2C9C00F37}"/>
              </a:ext>
              <a:ext uri="{C183D7F6-B498-43B3-948B-1728B52AA6E4}">
                <adec:decorative xmlns:adec="http://schemas.microsoft.com/office/drawing/2017/decorative" val="1"/>
              </a:ext>
            </a:extLst>
          </p:cNvPr>
          <p:cNvSpPr>
            <a:spLocks noGrp="1"/>
          </p:cNvSpPr>
          <p:nvPr>
            <p:ph type="sldNum" sz="quarter" idx="14"/>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276884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C493BA29-88DB-9209-4439-6C9327AE69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3" cy="6856612"/>
          </a:xfrm>
          <a:prstGeom prst="rect">
            <a:avLst/>
          </a:prstGeom>
        </p:spPr>
      </p:pic>
      <p:pic>
        <p:nvPicPr>
          <p:cNvPr id="10" name="Block I">
            <a:extLst>
              <a:ext uri="{FF2B5EF4-FFF2-40B4-BE49-F238E27FC236}">
                <a16:creationId xmlns:a16="http://schemas.microsoft.com/office/drawing/2014/main" id="{72E36FC3-13D9-5B7F-F024-ECE203ECE59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7" name="Title Accent">
            <a:extLst>
              <a:ext uri="{FF2B5EF4-FFF2-40B4-BE49-F238E27FC236}">
                <a16:creationId xmlns:a16="http://schemas.microsoft.com/office/drawing/2014/main" id="{70DB334B-58BA-FA46-760E-299BA028B952}"/>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rgbClr val="FF5F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itle Placeholder">
            <a:extLst>
              <a:ext uri="{FF2B5EF4-FFF2-40B4-BE49-F238E27FC236}">
                <a16:creationId xmlns:a16="http://schemas.microsoft.com/office/drawing/2014/main" id="{9022AEE9-9854-64A4-8425-2C701E7B8A64}"/>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a:t>HEADING</a:t>
            </a:r>
          </a:p>
        </p:txBody>
      </p:sp>
      <p:sp>
        <p:nvSpPr>
          <p:cNvPr id="9" name="Subtitle Placeholder">
            <a:extLst>
              <a:ext uri="{FF2B5EF4-FFF2-40B4-BE49-F238E27FC236}">
                <a16:creationId xmlns:a16="http://schemas.microsoft.com/office/drawing/2014/main" id="{06092AA5-D5FE-2CF4-EDF1-CED258F3F204}"/>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12" name="Department/unit name Placeholder">
            <a:extLst>
              <a:ext uri="{FF2B5EF4-FFF2-40B4-BE49-F238E27FC236}">
                <a16:creationId xmlns:a16="http://schemas.microsoft.com/office/drawing/2014/main" id="{1A96EBAC-4595-0697-28AB-2D8283139385}"/>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3" name="Slide Number Placeholder">
            <a:extLst>
              <a:ext uri="{FF2B5EF4-FFF2-40B4-BE49-F238E27FC236}">
                <a16:creationId xmlns:a16="http://schemas.microsoft.com/office/drawing/2014/main" id="{B004C974-18EE-90F8-50C2-6B74362B7EB0}"/>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201273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pic>
        <p:nvPicPr>
          <p:cNvPr id="8" name="Background">
            <a:extLst>
              <a:ext uri="{FF2B5EF4-FFF2-40B4-BE49-F238E27FC236}">
                <a16:creationId xmlns:a16="http://schemas.microsoft.com/office/drawing/2014/main" id="{4E2EB510-CA6D-090B-7475-EB8A202EE1A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66" y="694"/>
            <a:ext cx="12189532" cy="6856612"/>
          </a:xfrm>
          <a:prstGeom prst="rect">
            <a:avLst/>
          </a:prstGeom>
        </p:spPr>
      </p:pic>
      <p:pic>
        <p:nvPicPr>
          <p:cNvPr id="10" name="Block I">
            <a:extLst>
              <a:ext uri="{FF2B5EF4-FFF2-40B4-BE49-F238E27FC236}">
                <a16:creationId xmlns:a16="http://schemas.microsoft.com/office/drawing/2014/main" id="{68FCE613-86B1-45E6-BB32-58EB7FA4BA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098275" y="279019"/>
            <a:ext cx="528575" cy="762367"/>
          </a:xfrm>
          <a:prstGeom prst="rect">
            <a:avLst/>
          </a:prstGeom>
        </p:spPr>
      </p:pic>
      <p:sp>
        <p:nvSpPr>
          <p:cNvPr id="5" name="Title accent">
            <a:extLst>
              <a:ext uri="{FF2B5EF4-FFF2-40B4-BE49-F238E27FC236}">
                <a16:creationId xmlns:a16="http://schemas.microsoft.com/office/drawing/2014/main" id="{9D88B7D3-8E4C-8BC3-801C-DEA164218AD9}"/>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Placeholder">
            <a:extLst>
              <a:ext uri="{FF2B5EF4-FFF2-40B4-BE49-F238E27FC236}">
                <a16:creationId xmlns:a16="http://schemas.microsoft.com/office/drawing/2014/main" id="{DB230F21-1FBA-D776-0144-95076DA261C2}"/>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a:t>HEADING</a:t>
            </a:r>
          </a:p>
        </p:txBody>
      </p:sp>
      <p:sp>
        <p:nvSpPr>
          <p:cNvPr id="7" name="Subtitle Placeholder">
            <a:extLst>
              <a:ext uri="{FF2B5EF4-FFF2-40B4-BE49-F238E27FC236}">
                <a16:creationId xmlns:a16="http://schemas.microsoft.com/office/drawing/2014/main" id="{1BA84641-52D3-F667-A202-043557B06E8C}"/>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13" name="Department/Unit name Placeholder">
            <a:extLst>
              <a:ext uri="{FF2B5EF4-FFF2-40B4-BE49-F238E27FC236}">
                <a16:creationId xmlns:a16="http://schemas.microsoft.com/office/drawing/2014/main" id="{734D93D2-3734-2540-A03F-C47C6DD21233}"/>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3" name="Slide Number Placeholder">
            <a:extLst>
              <a:ext uri="{FF2B5EF4-FFF2-40B4-BE49-F238E27FC236}">
                <a16:creationId xmlns:a16="http://schemas.microsoft.com/office/drawing/2014/main" id="{45E21822-BD18-9D54-B62B-8E5D54BCF3BE}"/>
              </a:ext>
              <a:ext uri="{C183D7F6-B498-43B3-948B-1728B52AA6E4}">
                <adec:decorative xmlns:adec="http://schemas.microsoft.com/office/drawing/2017/decorative" val="1"/>
              </a:ext>
            </a:extLst>
          </p:cNvPr>
          <p:cNvSpPr>
            <a:spLocks noGrp="1"/>
          </p:cNvSpPr>
          <p:nvPr>
            <p:ph type="sldNum" sz="quarter" idx="17"/>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2881333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pic>
        <p:nvPicPr>
          <p:cNvPr id="3" name="Background">
            <a:extLst>
              <a:ext uri="{FF2B5EF4-FFF2-40B4-BE49-F238E27FC236}">
                <a16:creationId xmlns:a16="http://schemas.microsoft.com/office/drawing/2014/main" id="{2F9A8B31-E9F1-E958-5770-0E4DC6EC1F2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Block I">
            <a:extLst>
              <a:ext uri="{FF2B5EF4-FFF2-40B4-BE49-F238E27FC236}">
                <a16:creationId xmlns:a16="http://schemas.microsoft.com/office/drawing/2014/main" id="{372EC9F4-B30C-7841-50F3-CAE581C4ACF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6" name="Title Accent">
            <a:extLst>
              <a:ext uri="{FF2B5EF4-FFF2-40B4-BE49-F238E27FC236}">
                <a16:creationId xmlns:a16="http://schemas.microsoft.com/office/drawing/2014/main" id="{7F62A38B-0BBB-7A39-BE3D-4B696AE8F248}"/>
              </a:ext>
              <a:ext uri="{C183D7F6-B498-43B3-948B-1728B52AA6E4}">
                <adec:decorative xmlns:adec="http://schemas.microsoft.com/office/drawing/2017/decorative" val="1"/>
              </a:ext>
            </a:extLst>
          </p:cNvPr>
          <p:cNvSpPr/>
          <p:nvPr userDrawn="1"/>
        </p:nvSpPr>
        <p:spPr>
          <a:xfrm>
            <a:off x="1390650" y="1832610"/>
            <a:ext cx="95250" cy="3192780"/>
          </a:xfrm>
          <a:prstGeom prst="rect">
            <a:avLst/>
          </a:prstGeom>
          <a:solidFill>
            <a:srgbClr val="FF5F0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itle Placeholder">
            <a:extLst>
              <a:ext uri="{FF2B5EF4-FFF2-40B4-BE49-F238E27FC236}">
                <a16:creationId xmlns:a16="http://schemas.microsoft.com/office/drawing/2014/main" id="{C8C38F5E-9BC0-719F-02FF-D9B0010B4E12}"/>
              </a:ext>
            </a:extLst>
          </p:cNvPr>
          <p:cNvSpPr>
            <a:spLocks noGrp="1"/>
          </p:cNvSpPr>
          <p:nvPr>
            <p:ph type="title" hasCustomPrompt="1"/>
          </p:nvPr>
        </p:nvSpPr>
        <p:spPr>
          <a:xfrm>
            <a:off x="1627542" y="1832610"/>
            <a:ext cx="9470733" cy="1325563"/>
          </a:xfrm>
        </p:spPr>
        <p:txBody>
          <a:bodyPr>
            <a:normAutofit/>
          </a:bodyPr>
          <a:lstStyle>
            <a:lvl1pPr>
              <a:lnSpc>
                <a:spcPct val="100000"/>
              </a:lnSpc>
              <a:spcBef>
                <a:spcPts val="0"/>
              </a:spcBef>
              <a:defRPr sz="8000">
                <a:solidFill>
                  <a:schemeClr val="bg1"/>
                </a:solidFill>
              </a:defRPr>
            </a:lvl1pPr>
          </a:lstStyle>
          <a:p>
            <a:r>
              <a:rPr lang="en-US"/>
              <a:t>HEADING</a:t>
            </a:r>
          </a:p>
        </p:txBody>
      </p:sp>
      <p:sp>
        <p:nvSpPr>
          <p:cNvPr id="8" name="Subtitle Placeholder">
            <a:extLst>
              <a:ext uri="{FF2B5EF4-FFF2-40B4-BE49-F238E27FC236}">
                <a16:creationId xmlns:a16="http://schemas.microsoft.com/office/drawing/2014/main" id="{93DA8837-8538-EC91-4522-8F7D0204BE34}"/>
              </a:ext>
            </a:extLst>
          </p:cNvPr>
          <p:cNvSpPr>
            <a:spLocks noGrp="1"/>
          </p:cNvSpPr>
          <p:nvPr>
            <p:ph type="body" sz="quarter" idx="12"/>
          </p:nvPr>
        </p:nvSpPr>
        <p:spPr>
          <a:xfrm>
            <a:off x="1627542" y="3603292"/>
            <a:ext cx="9470733" cy="1422098"/>
          </a:xfrm>
        </p:spPr>
        <p:txBody>
          <a:bodyPr>
            <a:normAutofit/>
          </a:bodyPr>
          <a:lstStyle>
            <a:lvl1pPr marL="0" indent="0">
              <a:lnSpc>
                <a:spcPct val="100000"/>
              </a:lnSpc>
              <a:spcBef>
                <a:spcPts val="0"/>
              </a:spcBef>
              <a:buNone/>
              <a:defRPr sz="2400">
                <a:solidFill>
                  <a:schemeClr val="bg1"/>
                </a:solidFill>
              </a:defRPr>
            </a:lvl1pPr>
          </a:lstStyle>
          <a:p>
            <a:pPr lvl="0"/>
            <a:r>
              <a:rPr lang="en-US"/>
              <a:t>Click to edit Master text styles</a:t>
            </a:r>
          </a:p>
        </p:txBody>
      </p:sp>
      <p:sp>
        <p:nvSpPr>
          <p:cNvPr id="12" name="Department/Unit name Placeholder">
            <a:extLst>
              <a:ext uri="{FF2B5EF4-FFF2-40B4-BE49-F238E27FC236}">
                <a16:creationId xmlns:a16="http://schemas.microsoft.com/office/drawing/2014/main" id="{C3874A56-F068-73F4-0F8E-2728FC25B40F}"/>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2" name="Slide Number Placeholder">
            <a:extLst>
              <a:ext uri="{FF2B5EF4-FFF2-40B4-BE49-F238E27FC236}">
                <a16:creationId xmlns:a16="http://schemas.microsoft.com/office/drawing/2014/main" id="{FD4F4EDB-DDC3-8969-B1D8-C97542C1EFDC}"/>
              </a:ext>
              <a:ext uri="{C183D7F6-B498-43B3-948B-1728B52AA6E4}">
                <adec:decorative xmlns:adec="http://schemas.microsoft.com/office/drawing/2017/decorative" val="1"/>
              </a:ext>
            </a:extLst>
          </p:cNvPr>
          <p:cNvSpPr>
            <a:spLocks noGrp="1"/>
          </p:cNvSpPr>
          <p:nvPr>
            <p:ph type="sldNum" sz="quarter" idx="16"/>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3096736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 Slide 1">
    <p:spTree>
      <p:nvGrpSpPr>
        <p:cNvPr id="1" name=""/>
        <p:cNvGrpSpPr/>
        <p:nvPr/>
      </p:nvGrpSpPr>
      <p:grpSpPr>
        <a:xfrm>
          <a:off x="0" y="0"/>
          <a:ext cx="0" cy="0"/>
          <a:chOff x="0" y="0"/>
          <a:chExt cx="0" cy="0"/>
        </a:xfrm>
      </p:grpSpPr>
      <p:pic>
        <p:nvPicPr>
          <p:cNvPr id="3" name="Picture 2" descr="A picture containing outdoor&#10;&#10;Description automatically generated">
            <a:extLst>
              <a:ext uri="{FF2B5EF4-FFF2-40B4-BE49-F238E27FC236}">
                <a16:creationId xmlns:a16="http://schemas.microsoft.com/office/drawing/2014/main" id="{2DC2EA98-9C0B-0656-7189-50959CB931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5"/>
            <a:ext cx="12192000" cy="6854430"/>
          </a:xfrm>
          <a:prstGeom prst="rect">
            <a:avLst/>
          </a:prstGeom>
        </p:spPr>
      </p:pic>
      <p:pic>
        <p:nvPicPr>
          <p:cNvPr id="5" name="Block I">
            <a:extLst>
              <a:ext uri="{FF2B5EF4-FFF2-40B4-BE49-F238E27FC236}">
                <a16:creationId xmlns:a16="http://schemas.microsoft.com/office/drawing/2014/main" id="{B6F3FFB3-15FF-5FEF-255A-ED6AEE9D57D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104605" y="277805"/>
            <a:ext cx="529474" cy="764795"/>
          </a:xfrm>
          <a:prstGeom prst="rect">
            <a:avLst/>
          </a:prstGeom>
        </p:spPr>
      </p:pic>
      <p:sp>
        <p:nvSpPr>
          <p:cNvPr id="4" name="Title Placeholder">
            <a:extLst>
              <a:ext uri="{FF2B5EF4-FFF2-40B4-BE49-F238E27FC236}">
                <a16:creationId xmlns:a16="http://schemas.microsoft.com/office/drawing/2014/main" id="{F7E785B2-7E34-E0D4-0458-2031C02479F1}"/>
              </a:ext>
            </a:extLst>
          </p:cNvPr>
          <p:cNvSpPr>
            <a:spLocks noGrp="1"/>
          </p:cNvSpPr>
          <p:nvPr>
            <p:ph type="title" hasCustomPrompt="1"/>
          </p:nvPr>
        </p:nvSpPr>
        <p:spPr>
          <a:xfrm>
            <a:off x="838200" y="2687996"/>
            <a:ext cx="10515600" cy="1325563"/>
          </a:xfrm>
        </p:spPr>
        <p:txBody>
          <a:bodyPr/>
          <a:lstStyle>
            <a:lvl1pPr algn="ctr">
              <a:lnSpc>
                <a:spcPct val="100000"/>
              </a:lnSpc>
              <a:defRPr sz="6000">
                <a:solidFill>
                  <a:schemeClr val="bg1"/>
                </a:solidFill>
              </a:defRPr>
            </a:lvl1pPr>
          </a:lstStyle>
          <a:p>
            <a:r>
              <a:rPr lang="en-US"/>
              <a:t>Heading</a:t>
            </a:r>
          </a:p>
        </p:txBody>
      </p:sp>
      <p:sp>
        <p:nvSpPr>
          <p:cNvPr id="15" name="Title underscore">
            <a:extLst>
              <a:ext uri="{FF2B5EF4-FFF2-40B4-BE49-F238E27FC236}">
                <a16:creationId xmlns:a16="http://schemas.microsoft.com/office/drawing/2014/main" id="{73C213B8-2261-4AAB-8CED-8BDC7849CB49}"/>
              </a:ext>
              <a:ext uri="{C183D7F6-B498-43B3-948B-1728B52AA6E4}">
                <adec:decorative xmlns:adec="http://schemas.microsoft.com/office/drawing/2017/decorative" val="1"/>
              </a:ext>
            </a:extLst>
          </p:cNvPr>
          <p:cNvSpPr/>
          <p:nvPr userDrawn="1"/>
        </p:nvSpPr>
        <p:spPr>
          <a:xfrm>
            <a:off x="5455664" y="4159281"/>
            <a:ext cx="1275549" cy="141956"/>
          </a:xfrm>
          <a:prstGeom prst="rect">
            <a:avLst/>
          </a:prstGeom>
          <a:solidFill>
            <a:srgbClr val="FF5F0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Department/Unit name Placeholder">
            <a:extLst>
              <a:ext uri="{FF2B5EF4-FFF2-40B4-BE49-F238E27FC236}">
                <a16:creationId xmlns:a16="http://schemas.microsoft.com/office/drawing/2014/main" id="{43F3769A-076E-8C78-317D-5BCB57976EF4}"/>
              </a:ext>
            </a:extLst>
          </p:cNvPr>
          <p:cNvSpPr>
            <a:spLocks noGrp="1"/>
          </p:cNvSpPr>
          <p:nvPr>
            <p:ph type="body" sz="quarter" idx="15" hasCustomPrompt="1"/>
          </p:nvPr>
        </p:nvSpPr>
        <p:spPr>
          <a:xfrm>
            <a:off x="457200" y="6356350"/>
            <a:ext cx="8153400" cy="365125"/>
          </a:xfrm>
        </p:spPr>
        <p:txBody>
          <a:bodyPr anchor="ctr">
            <a:normAutofit/>
          </a:bodyPr>
          <a:lstStyle>
            <a:lvl1pPr marL="0" indent="0">
              <a:buNone/>
              <a:defRPr sz="1200">
                <a:solidFill>
                  <a:schemeClr val="bg1"/>
                </a:solidFill>
                <a:latin typeface="+mj-lt"/>
              </a:defRPr>
            </a:lvl1pPr>
          </a:lstStyle>
          <a:p>
            <a:pPr lvl="0"/>
            <a:r>
              <a:rPr lang="en-US"/>
              <a:t>DEPARTMENT/UNIT NAME</a:t>
            </a:r>
          </a:p>
        </p:txBody>
      </p:sp>
      <p:sp>
        <p:nvSpPr>
          <p:cNvPr id="10" name="Slide Number Placeholder">
            <a:extLst>
              <a:ext uri="{FF2B5EF4-FFF2-40B4-BE49-F238E27FC236}">
                <a16:creationId xmlns:a16="http://schemas.microsoft.com/office/drawing/2014/main" id="{576D1151-1586-A4CD-17CD-700A8ECAB741}"/>
              </a:ext>
              <a:ext uri="{C183D7F6-B498-43B3-948B-1728B52AA6E4}">
                <adec:decorative xmlns:adec="http://schemas.microsoft.com/office/drawing/2017/decorative" val="1"/>
              </a:ext>
            </a:extLst>
          </p:cNvPr>
          <p:cNvSpPr>
            <a:spLocks noGrp="1"/>
          </p:cNvSpPr>
          <p:nvPr>
            <p:ph type="sldNum" sz="quarter" idx="11"/>
          </p:nvPr>
        </p:nvSpPr>
        <p:spPr/>
        <p:txBody>
          <a:bodyPr/>
          <a:lstStyle/>
          <a:p>
            <a:fld id="{86134D44-37F0-44A1-8A08-E9432A030C07}" type="slidenum">
              <a:rPr lang="en-US" smtClean="0"/>
              <a:pPr/>
              <a:t>‹#›</a:t>
            </a:fld>
            <a:endParaRPr lang="en-US"/>
          </a:p>
        </p:txBody>
      </p:sp>
    </p:spTree>
    <p:extLst>
      <p:ext uri="{BB962C8B-B14F-4D97-AF65-F5344CB8AC3E}">
        <p14:creationId xmlns:p14="http://schemas.microsoft.com/office/powerpoint/2010/main" val="129697035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E08955-08BB-4699-BDD8-1E3D7EEFD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5" name="Text Placeholder 4">
            <a:extLst>
              <a:ext uri="{FF2B5EF4-FFF2-40B4-BE49-F238E27FC236}">
                <a16:creationId xmlns:a16="http://schemas.microsoft.com/office/drawing/2014/main" id="{AA3B2E1F-8BE8-6F6E-A1F6-527F51B3D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EB605B6C-A108-B529-76C2-7C90E4E90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mj-lt"/>
              </a:defRPr>
            </a:lvl1pPr>
          </a:lstStyle>
          <a:p>
            <a:fld id="{86134D44-37F0-44A1-8A08-E9432A030C07}" type="slidenum">
              <a:rPr lang="en-US" smtClean="0"/>
              <a:pPr/>
              <a:t>‹#›</a:t>
            </a:fld>
            <a:endParaRPr lang="en-US"/>
          </a:p>
        </p:txBody>
      </p:sp>
    </p:spTree>
    <p:extLst>
      <p:ext uri="{BB962C8B-B14F-4D97-AF65-F5344CB8AC3E}">
        <p14:creationId xmlns:p14="http://schemas.microsoft.com/office/powerpoint/2010/main" val="12578492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0" r:id="rId5"/>
    <p:sldLayoutId id="2147483663" r:id="rId6"/>
    <p:sldLayoutId id="2147483664" r:id="rId7"/>
    <p:sldLayoutId id="2147483665" r:id="rId8"/>
    <p:sldLayoutId id="2147483651" r:id="rId9"/>
    <p:sldLayoutId id="2147483666" r:id="rId10"/>
    <p:sldLayoutId id="2147483671" r:id="rId11"/>
    <p:sldLayoutId id="2147483670" r:id="rId12"/>
    <p:sldLayoutId id="2147483652" r:id="rId13"/>
    <p:sldLayoutId id="2147483681" r:id="rId14"/>
    <p:sldLayoutId id="2147483682" r:id="rId15"/>
    <p:sldLayoutId id="2147483653" r:id="rId16"/>
    <p:sldLayoutId id="2147483672" r:id="rId17"/>
    <p:sldLayoutId id="2147483673" r:id="rId18"/>
    <p:sldLayoutId id="2147483675" r:id="rId19"/>
    <p:sldLayoutId id="2147483676" r:id="rId20"/>
    <p:sldLayoutId id="2147483677" r:id="rId21"/>
    <p:sldLayoutId id="2147483678" r:id="rId22"/>
    <p:sldLayoutId id="2147483679" r:id="rId23"/>
    <p:sldLayoutId id="2147483680" r:id="rId24"/>
    <p:sldLayoutId id="2147483654" r:id="rId25"/>
    <p:sldLayoutId id="2147483655" r:id="rId26"/>
    <p:sldLayoutId id="2147483656" r:id="rId27"/>
    <p:sldLayoutId id="2147483657" r:id="rId28"/>
    <p:sldLayoutId id="2147483667" r:id="rId29"/>
    <p:sldLayoutId id="2147483668" r:id="rId30"/>
    <p:sldLayoutId id="2147483683" r:id="rId31"/>
    <p:sldLayoutId id="2147483684" r:id="rId3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4FBEBA06-D65E-9525-AD38-8B6F3F12E7A8}"/>
              </a:ext>
            </a:extLst>
          </p:cNvPr>
          <p:cNvSpPr>
            <a:spLocks noGrp="1"/>
          </p:cNvSpPr>
          <p:nvPr>
            <p:ph type="body" sz="quarter" idx="10"/>
          </p:nvPr>
        </p:nvSpPr>
        <p:spPr>
          <a:xfrm>
            <a:off x="2190009" y="1625065"/>
            <a:ext cx="9603281" cy="1614487"/>
          </a:xfrm>
        </p:spPr>
        <p:txBody>
          <a:bodyPr vert="horz" lIns="91440" tIns="45720" rIns="91440" bIns="45720" rtlCol="0" anchor="t">
            <a:normAutofit/>
          </a:bodyPr>
          <a:lstStyle/>
          <a:p>
            <a:r>
              <a:rPr lang="en-US" sz="4800" b="1" kern="1200">
                <a:solidFill>
                  <a:srgbClr val="FFFFFF"/>
                </a:solidFill>
                <a:latin typeface="+mj-lt"/>
                <a:ea typeface="+mj-ea"/>
                <a:cs typeface="+mj-cs"/>
              </a:rPr>
              <a:t>PREDICTING HEART STROKE WITH CDC's </a:t>
            </a:r>
            <a:r>
              <a:rPr lang="en-US" sz="4800" b="1" i="1" kern="1200">
                <a:solidFill>
                  <a:srgbClr val="FFFFFF"/>
                </a:solidFill>
                <a:latin typeface="+mj-lt"/>
                <a:ea typeface="+mj-ea"/>
                <a:cs typeface="+mj-cs"/>
              </a:rPr>
              <a:t>BRFSS2015</a:t>
            </a:r>
            <a:r>
              <a:rPr lang="en-US" sz="4800" b="1" kern="1200">
                <a:solidFill>
                  <a:srgbClr val="FFFFFF"/>
                </a:solidFill>
                <a:latin typeface="+mj-lt"/>
                <a:ea typeface="+mj-ea"/>
                <a:cs typeface="+mj-cs"/>
              </a:rPr>
              <a:t> DATA</a:t>
            </a:r>
            <a:endParaRPr lang="en-US" sz="4800"/>
          </a:p>
        </p:txBody>
      </p:sp>
      <p:sp>
        <p:nvSpPr>
          <p:cNvPr id="3" name="Department/Unit Name Placeholder">
            <a:extLst>
              <a:ext uri="{FF2B5EF4-FFF2-40B4-BE49-F238E27FC236}">
                <a16:creationId xmlns:a16="http://schemas.microsoft.com/office/drawing/2014/main" id="{9669D763-9081-4D8D-6AD4-8D346E0802BC}"/>
              </a:ext>
            </a:extLst>
          </p:cNvPr>
          <p:cNvSpPr>
            <a:spLocks noGrp="1"/>
          </p:cNvSpPr>
          <p:nvPr>
            <p:ph type="body" sz="quarter" idx="11"/>
          </p:nvPr>
        </p:nvSpPr>
        <p:spPr>
          <a:xfrm>
            <a:off x="2314399" y="2963181"/>
            <a:ext cx="9603281" cy="767969"/>
          </a:xfrm>
        </p:spPr>
        <p:txBody>
          <a:bodyPr vert="horz" lIns="91440" tIns="45720" rIns="91440" bIns="45720" rtlCol="0" anchor="t">
            <a:normAutofit/>
          </a:bodyPr>
          <a:lstStyle/>
          <a:p>
            <a:r>
              <a:rPr lang="en-US"/>
              <a:t>Business Intelligence</a:t>
            </a:r>
          </a:p>
        </p:txBody>
      </p:sp>
      <p:sp>
        <p:nvSpPr>
          <p:cNvPr id="4" name="Date Placeholder">
            <a:extLst>
              <a:ext uri="{FF2B5EF4-FFF2-40B4-BE49-F238E27FC236}">
                <a16:creationId xmlns:a16="http://schemas.microsoft.com/office/drawing/2014/main" id="{A4A59175-9C71-0307-D009-4ED0AED9AA8C}"/>
              </a:ext>
            </a:extLst>
          </p:cNvPr>
          <p:cNvSpPr>
            <a:spLocks noGrp="1"/>
          </p:cNvSpPr>
          <p:nvPr>
            <p:ph type="body" sz="quarter" idx="12"/>
          </p:nvPr>
        </p:nvSpPr>
        <p:spPr>
          <a:xfrm>
            <a:off x="1796239" y="3883549"/>
            <a:ext cx="10212881" cy="2374031"/>
          </a:xfrm>
        </p:spPr>
        <p:txBody>
          <a:bodyPr vert="horz" lIns="91440" tIns="45720" rIns="91440" bIns="45720" rtlCol="0" anchor="t">
            <a:normAutofit fontScale="77500" lnSpcReduction="20000"/>
          </a:bodyPr>
          <a:lstStyle/>
          <a:p>
            <a:pPr algn="r">
              <a:lnSpc>
                <a:spcPct val="160000"/>
              </a:lnSpc>
            </a:pPr>
            <a:r>
              <a:rPr lang="en-US" sz="2600"/>
              <a:t>Ayushi Dubey</a:t>
            </a:r>
          </a:p>
          <a:p>
            <a:pPr algn="r">
              <a:lnSpc>
                <a:spcPct val="160000"/>
              </a:lnSpc>
            </a:pPr>
            <a:r>
              <a:rPr lang="en-US" sz="2600"/>
              <a:t>Anjali Gaurav</a:t>
            </a:r>
          </a:p>
          <a:p>
            <a:pPr algn="r">
              <a:lnSpc>
                <a:spcPct val="160000"/>
              </a:lnSpc>
            </a:pPr>
            <a:r>
              <a:rPr lang="en-US" sz="2600"/>
              <a:t>Anirudh Kotamarthy</a:t>
            </a:r>
          </a:p>
          <a:p>
            <a:pPr algn="r">
              <a:lnSpc>
                <a:spcPct val="160000"/>
              </a:lnSpc>
            </a:pPr>
            <a:r>
              <a:rPr lang="en-US" sz="2600"/>
              <a:t>Dharma Tej Vasikarla</a:t>
            </a:r>
          </a:p>
          <a:p>
            <a:pPr algn="r">
              <a:lnSpc>
                <a:spcPct val="160000"/>
              </a:lnSpc>
            </a:pPr>
            <a:r>
              <a:rPr lang="en-US" sz="2600"/>
              <a:t>Rahul Kapoor</a:t>
            </a:r>
          </a:p>
          <a:p>
            <a:endParaRPr lang="en-US" sz="2900"/>
          </a:p>
          <a:p>
            <a:endParaRPr lang="en-US" sz="2900"/>
          </a:p>
        </p:txBody>
      </p:sp>
    </p:spTree>
    <p:extLst>
      <p:ext uri="{BB962C8B-B14F-4D97-AF65-F5344CB8AC3E}">
        <p14:creationId xmlns:p14="http://schemas.microsoft.com/office/powerpoint/2010/main" val="74487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Placeholder">
            <a:extLst>
              <a:ext uri="{FF2B5EF4-FFF2-40B4-BE49-F238E27FC236}">
                <a16:creationId xmlns:a16="http://schemas.microsoft.com/office/drawing/2014/main" id="{3896772D-510D-DDF5-563D-84F846DA4277}"/>
              </a:ext>
            </a:extLst>
          </p:cNvPr>
          <p:cNvSpPr>
            <a:spLocks noGrp="1"/>
          </p:cNvSpPr>
          <p:nvPr>
            <p:ph type="body" sz="quarter" idx="18"/>
          </p:nvPr>
        </p:nvSpPr>
        <p:spPr>
          <a:xfrm>
            <a:off x="654228" y="277803"/>
            <a:ext cx="10370191" cy="1189820"/>
          </a:xfrm>
        </p:spPr>
        <p:txBody>
          <a:bodyPr anchor="ctr">
            <a:normAutofit/>
          </a:bodyPr>
          <a:lstStyle/>
          <a:p>
            <a:pPr>
              <a:spcAft>
                <a:spcPts val="600"/>
              </a:spcAft>
            </a:pPr>
            <a:r>
              <a:rPr lang="en-US"/>
              <a:t>DIABETES</a:t>
            </a:r>
          </a:p>
        </p:txBody>
      </p:sp>
      <p:sp>
        <p:nvSpPr>
          <p:cNvPr id="29" name="Text Placeholder 4">
            <a:extLst>
              <a:ext uri="{FF2B5EF4-FFF2-40B4-BE49-F238E27FC236}">
                <a16:creationId xmlns:a16="http://schemas.microsoft.com/office/drawing/2014/main" id="{573FF9A3-A4EC-F401-2BB9-BDFBC1986D4C}"/>
              </a:ext>
            </a:extLst>
          </p:cNvPr>
          <p:cNvSpPr>
            <a:spLocks noGrp="1"/>
          </p:cNvSpPr>
          <p:nvPr>
            <p:ph type="body" sz="quarter" idx="20"/>
          </p:nvPr>
        </p:nvSpPr>
        <p:spPr>
          <a:xfrm>
            <a:off x="5475583" y="2963563"/>
            <a:ext cx="5546725" cy="1993900"/>
          </a:xfrm>
        </p:spPr>
        <p:txBody>
          <a:bodyPr/>
          <a:lstStyle/>
          <a:p>
            <a:pPr marL="285750" indent="-285750">
              <a:buFont typeface="Arial" panose="020B0604020202020204" pitchFamily="34" charset="0"/>
              <a:buChar char="•"/>
            </a:pPr>
            <a:r>
              <a:rPr lang="en-US" sz="2400"/>
              <a:t>Accuracy of the Classifier: </a:t>
            </a:r>
            <a:r>
              <a:rPr lang="en-US" sz="2400" b="1"/>
              <a:t>%</a:t>
            </a:r>
          </a:p>
          <a:p>
            <a:pPr marL="285750" indent="-285750">
              <a:buFont typeface="Arial" panose="020B0604020202020204" pitchFamily="34" charset="0"/>
              <a:buChar char="•"/>
            </a:pPr>
            <a:r>
              <a:rPr lang="en-US" sz="2400"/>
              <a:t>True Negative: </a:t>
            </a:r>
            <a:endParaRPr lang="en-US" sz="2400" b="1"/>
          </a:p>
          <a:p>
            <a:pPr marL="285750" indent="-285750">
              <a:buFont typeface="Arial" panose="020B0604020202020204" pitchFamily="34" charset="0"/>
              <a:buChar char="•"/>
            </a:pPr>
            <a:r>
              <a:rPr lang="en-US" sz="2400"/>
              <a:t>False Positive:</a:t>
            </a:r>
            <a:endParaRPr lang="en-US"/>
          </a:p>
        </p:txBody>
      </p:sp>
      <p:sp>
        <p:nvSpPr>
          <p:cNvPr id="8" name="Department/Unit name Placeholder">
            <a:extLst>
              <a:ext uri="{FF2B5EF4-FFF2-40B4-BE49-F238E27FC236}">
                <a16:creationId xmlns:a16="http://schemas.microsoft.com/office/drawing/2014/main" id="{C0570146-46B2-53CE-053A-5E815E484FE7}"/>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b="1" kern="1200"/>
              <a:t>PREDICTING HEART STROKE WITH CDC's </a:t>
            </a:r>
            <a:r>
              <a:rPr lang="en-US" b="1" i="1" kern="1200"/>
              <a:t>BRFSS2015</a:t>
            </a:r>
            <a:r>
              <a:rPr lang="en-US" b="1" kern="1200"/>
              <a:t> DATA</a:t>
            </a:r>
            <a:endParaRPr lang="en-US"/>
          </a:p>
        </p:txBody>
      </p:sp>
      <p:sp>
        <p:nvSpPr>
          <p:cNvPr id="2" name="Slide Number Placeholder">
            <a:extLst>
              <a:ext uri="{FF2B5EF4-FFF2-40B4-BE49-F238E27FC236}">
                <a16:creationId xmlns:a16="http://schemas.microsoft.com/office/drawing/2014/main" id="{9F21DB59-7AAA-202D-2DF5-5CEA76E997B7}"/>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r>
              <a:rPr lang="en-US"/>
              <a:t>6</a:t>
            </a:r>
          </a:p>
        </p:txBody>
      </p:sp>
      <p:pic>
        <p:nvPicPr>
          <p:cNvPr id="3" name="Picture 4" descr="Chart, treemap chart&#10;&#10;Description automatically generated">
            <a:extLst>
              <a:ext uri="{FF2B5EF4-FFF2-40B4-BE49-F238E27FC236}">
                <a16:creationId xmlns:a16="http://schemas.microsoft.com/office/drawing/2014/main" id="{99223F74-EE5B-ADB5-8F7C-B86ABA056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284" y="1822890"/>
            <a:ext cx="4851300" cy="393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101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Placeholder">
            <a:extLst>
              <a:ext uri="{FF2B5EF4-FFF2-40B4-BE49-F238E27FC236}">
                <a16:creationId xmlns:a16="http://schemas.microsoft.com/office/drawing/2014/main" id="{3896772D-510D-DDF5-563D-84F846DA4277}"/>
              </a:ext>
            </a:extLst>
          </p:cNvPr>
          <p:cNvSpPr>
            <a:spLocks noGrp="1"/>
          </p:cNvSpPr>
          <p:nvPr>
            <p:ph type="body" sz="quarter" idx="18"/>
          </p:nvPr>
        </p:nvSpPr>
        <p:spPr>
          <a:xfrm>
            <a:off x="654228" y="277803"/>
            <a:ext cx="10370191" cy="1189820"/>
          </a:xfrm>
        </p:spPr>
        <p:txBody>
          <a:bodyPr anchor="ctr">
            <a:normAutofit/>
          </a:bodyPr>
          <a:lstStyle/>
          <a:p>
            <a:pPr>
              <a:spcAft>
                <a:spcPts val="600"/>
              </a:spcAft>
            </a:pPr>
            <a:r>
              <a:rPr lang="en-US"/>
              <a:t>HEART STROKE</a:t>
            </a:r>
          </a:p>
        </p:txBody>
      </p:sp>
      <p:sp>
        <p:nvSpPr>
          <p:cNvPr id="29" name="Text Placeholder 4">
            <a:extLst>
              <a:ext uri="{FF2B5EF4-FFF2-40B4-BE49-F238E27FC236}">
                <a16:creationId xmlns:a16="http://schemas.microsoft.com/office/drawing/2014/main" id="{573FF9A3-A4EC-F401-2BB9-BDFBC1986D4C}"/>
              </a:ext>
            </a:extLst>
          </p:cNvPr>
          <p:cNvSpPr>
            <a:spLocks noGrp="1"/>
          </p:cNvSpPr>
          <p:nvPr>
            <p:ph type="body" sz="quarter" idx="20"/>
          </p:nvPr>
        </p:nvSpPr>
        <p:spPr>
          <a:xfrm>
            <a:off x="5475583" y="2963563"/>
            <a:ext cx="5546725" cy="1993900"/>
          </a:xfrm>
        </p:spPr>
        <p:txBody>
          <a:bodyPr/>
          <a:lstStyle/>
          <a:p>
            <a:pPr marL="285750" indent="-285750">
              <a:buFont typeface="Arial" panose="020B0604020202020204" pitchFamily="34" charset="0"/>
              <a:buChar char="•"/>
            </a:pPr>
            <a:r>
              <a:rPr lang="en-US" sz="2400"/>
              <a:t>Accuracy of the Classifier: </a:t>
            </a:r>
            <a:r>
              <a:rPr lang="en-US" sz="2400" b="1"/>
              <a:t>93.7%</a:t>
            </a:r>
          </a:p>
          <a:p>
            <a:pPr marL="285750" indent="-285750">
              <a:buFont typeface="Arial" panose="020B0604020202020204" pitchFamily="34" charset="0"/>
              <a:buChar char="•"/>
            </a:pPr>
            <a:r>
              <a:rPr lang="en-US" sz="2400"/>
              <a:t>True Negative: </a:t>
            </a:r>
            <a:r>
              <a:rPr lang="en-US" sz="2400" b="1"/>
              <a:t>5</a:t>
            </a:r>
          </a:p>
          <a:p>
            <a:pPr marL="285750" indent="-285750">
              <a:buFont typeface="Arial" panose="020B0604020202020204" pitchFamily="34" charset="0"/>
              <a:buChar char="•"/>
            </a:pPr>
            <a:r>
              <a:rPr lang="en-US" sz="2400"/>
              <a:t>False Positive:</a:t>
            </a:r>
            <a:r>
              <a:rPr lang="en-US" sz="2400" b="1"/>
              <a:t> 1334</a:t>
            </a:r>
          </a:p>
          <a:p>
            <a:endParaRPr lang="en-US"/>
          </a:p>
        </p:txBody>
      </p:sp>
      <p:sp>
        <p:nvSpPr>
          <p:cNvPr id="8" name="Department/Unit name Placeholder">
            <a:extLst>
              <a:ext uri="{FF2B5EF4-FFF2-40B4-BE49-F238E27FC236}">
                <a16:creationId xmlns:a16="http://schemas.microsoft.com/office/drawing/2014/main" id="{C0570146-46B2-53CE-053A-5E815E484FE7}"/>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b="1" kern="1200"/>
              <a:t>PREDICTING HEART STROKE WITH CDC's </a:t>
            </a:r>
            <a:r>
              <a:rPr lang="en-US" b="1" i="1" kern="1200"/>
              <a:t>BRFSS2015</a:t>
            </a:r>
            <a:r>
              <a:rPr lang="en-US" b="1" kern="1200"/>
              <a:t> DATA</a:t>
            </a:r>
            <a:endParaRPr lang="en-US"/>
          </a:p>
        </p:txBody>
      </p:sp>
      <p:sp>
        <p:nvSpPr>
          <p:cNvPr id="2" name="Slide Number Placeholder">
            <a:extLst>
              <a:ext uri="{FF2B5EF4-FFF2-40B4-BE49-F238E27FC236}">
                <a16:creationId xmlns:a16="http://schemas.microsoft.com/office/drawing/2014/main" id="{9F21DB59-7AAA-202D-2DF5-5CEA76E997B7}"/>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r>
              <a:rPr lang="en-US"/>
              <a:t>6</a:t>
            </a:r>
          </a:p>
        </p:txBody>
      </p:sp>
      <p:pic>
        <p:nvPicPr>
          <p:cNvPr id="3" name="Picture 4" descr="Chart, bar chart&#10;&#10;Description automatically generated">
            <a:extLst>
              <a:ext uri="{FF2B5EF4-FFF2-40B4-BE49-F238E27FC236}">
                <a16:creationId xmlns:a16="http://schemas.microsoft.com/office/drawing/2014/main" id="{3446B434-F125-6722-B956-F8C970CC5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996" y="1685415"/>
            <a:ext cx="4393344" cy="399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053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Placeholder">
            <a:extLst>
              <a:ext uri="{FF2B5EF4-FFF2-40B4-BE49-F238E27FC236}">
                <a16:creationId xmlns:a16="http://schemas.microsoft.com/office/drawing/2014/main" id="{3896772D-510D-DDF5-563D-84F846DA4277}"/>
              </a:ext>
            </a:extLst>
          </p:cNvPr>
          <p:cNvSpPr>
            <a:spLocks noGrp="1"/>
          </p:cNvSpPr>
          <p:nvPr>
            <p:ph type="body" sz="quarter" idx="18"/>
          </p:nvPr>
        </p:nvSpPr>
        <p:spPr>
          <a:xfrm>
            <a:off x="654228" y="277803"/>
            <a:ext cx="10370191" cy="1189820"/>
          </a:xfrm>
        </p:spPr>
        <p:txBody>
          <a:bodyPr anchor="ctr">
            <a:normAutofit/>
          </a:bodyPr>
          <a:lstStyle/>
          <a:p>
            <a:pPr>
              <a:spcAft>
                <a:spcPts val="600"/>
              </a:spcAft>
            </a:pPr>
            <a:r>
              <a:rPr lang="en-US"/>
              <a:t>VARIABLE IMPORTANCE</a:t>
            </a:r>
          </a:p>
        </p:txBody>
      </p:sp>
      <p:sp>
        <p:nvSpPr>
          <p:cNvPr id="8" name="Department/Unit name Placeholder">
            <a:extLst>
              <a:ext uri="{FF2B5EF4-FFF2-40B4-BE49-F238E27FC236}">
                <a16:creationId xmlns:a16="http://schemas.microsoft.com/office/drawing/2014/main" id="{C0570146-46B2-53CE-053A-5E815E484FE7}"/>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sz="1200" b="1" kern="1200">
                <a:solidFill>
                  <a:srgbClr val="FFFFFF"/>
                </a:solidFill>
                <a:latin typeface="+mj-lt"/>
                <a:ea typeface="+mj-ea"/>
                <a:cs typeface="+mj-cs"/>
              </a:rPr>
              <a:t>PREDICTING HEART STROKE WITH CDC's </a:t>
            </a:r>
            <a:r>
              <a:rPr lang="en-US" sz="1200" b="1" i="1" kern="1200">
                <a:solidFill>
                  <a:srgbClr val="FFFFFF"/>
                </a:solidFill>
                <a:latin typeface="+mj-lt"/>
                <a:ea typeface="+mj-ea"/>
                <a:cs typeface="+mj-cs"/>
              </a:rPr>
              <a:t>BRFSS2015</a:t>
            </a:r>
            <a:r>
              <a:rPr lang="en-US" sz="1200" b="1" kern="1200">
                <a:solidFill>
                  <a:srgbClr val="FFFFFF"/>
                </a:solidFill>
                <a:latin typeface="+mj-lt"/>
                <a:ea typeface="+mj-ea"/>
                <a:cs typeface="+mj-cs"/>
              </a:rPr>
              <a:t> DATA</a:t>
            </a:r>
            <a:endParaRPr lang="en-US" sz="1200"/>
          </a:p>
        </p:txBody>
      </p:sp>
      <p:sp>
        <p:nvSpPr>
          <p:cNvPr id="2" name="Slide Number Placeholder">
            <a:extLst>
              <a:ext uri="{FF2B5EF4-FFF2-40B4-BE49-F238E27FC236}">
                <a16:creationId xmlns:a16="http://schemas.microsoft.com/office/drawing/2014/main" id="{9F21DB59-7AAA-202D-2DF5-5CEA76E997B7}"/>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r>
              <a:rPr lang="en-US"/>
              <a:t>8</a:t>
            </a:r>
          </a:p>
        </p:txBody>
      </p:sp>
      <p:sp>
        <p:nvSpPr>
          <p:cNvPr id="10" name="TextBox 9">
            <a:extLst>
              <a:ext uri="{FF2B5EF4-FFF2-40B4-BE49-F238E27FC236}">
                <a16:creationId xmlns:a16="http://schemas.microsoft.com/office/drawing/2014/main" id="{34841A93-D822-3830-F31A-CFB141375B9D}"/>
              </a:ext>
            </a:extLst>
          </p:cNvPr>
          <p:cNvSpPr txBox="1"/>
          <p:nvPr/>
        </p:nvSpPr>
        <p:spPr>
          <a:xfrm>
            <a:off x="859316" y="2126255"/>
            <a:ext cx="7479933" cy="646331"/>
          </a:xfrm>
          <a:prstGeom prst="rect">
            <a:avLst/>
          </a:prstGeom>
          <a:noFill/>
        </p:spPr>
        <p:txBody>
          <a:bodyPr wrap="none" rtlCol="0">
            <a:spAutoFit/>
          </a:bodyPr>
          <a:lstStyle/>
          <a:p>
            <a:r>
              <a:rPr lang="en-US"/>
              <a:t>ADD SOME BAR CHART HERE TO SHOW VARIABLE IMPORTANCE/WEIGHTAGE</a:t>
            </a:r>
          </a:p>
          <a:p>
            <a:endParaRPr lang="en-US"/>
          </a:p>
        </p:txBody>
      </p:sp>
    </p:spTree>
    <p:extLst>
      <p:ext uri="{BB962C8B-B14F-4D97-AF65-F5344CB8AC3E}">
        <p14:creationId xmlns:p14="http://schemas.microsoft.com/office/powerpoint/2010/main" val="3678174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Placeholder">
            <a:extLst>
              <a:ext uri="{FF2B5EF4-FFF2-40B4-BE49-F238E27FC236}">
                <a16:creationId xmlns:a16="http://schemas.microsoft.com/office/drawing/2014/main" id="{3896772D-510D-DDF5-563D-84F846DA4277}"/>
              </a:ext>
            </a:extLst>
          </p:cNvPr>
          <p:cNvSpPr>
            <a:spLocks noGrp="1"/>
          </p:cNvSpPr>
          <p:nvPr>
            <p:ph type="body" sz="quarter" idx="18"/>
          </p:nvPr>
        </p:nvSpPr>
        <p:spPr>
          <a:xfrm>
            <a:off x="654228" y="277803"/>
            <a:ext cx="10370191" cy="1189820"/>
          </a:xfrm>
        </p:spPr>
        <p:txBody>
          <a:bodyPr anchor="ctr">
            <a:normAutofit/>
          </a:bodyPr>
          <a:lstStyle/>
          <a:p>
            <a:pPr>
              <a:spcAft>
                <a:spcPts val="600"/>
              </a:spcAft>
            </a:pPr>
            <a:r>
              <a:rPr lang="en-US" b="1"/>
              <a:t>METHODOLOGY-2</a:t>
            </a:r>
            <a:endParaRPr lang="en-US"/>
          </a:p>
        </p:txBody>
      </p:sp>
      <p:sp>
        <p:nvSpPr>
          <p:cNvPr id="17" name="Text Placeholder 1">
            <a:extLst>
              <a:ext uri="{FF2B5EF4-FFF2-40B4-BE49-F238E27FC236}">
                <a16:creationId xmlns:a16="http://schemas.microsoft.com/office/drawing/2014/main" id="{22D140E6-6203-8503-B832-940966D3F74E}"/>
              </a:ext>
            </a:extLst>
          </p:cNvPr>
          <p:cNvSpPr>
            <a:spLocks noGrp="1"/>
          </p:cNvSpPr>
          <p:nvPr>
            <p:ph type="body" sz="quarter" idx="20"/>
          </p:nvPr>
        </p:nvSpPr>
        <p:spPr>
          <a:xfrm>
            <a:off x="460518" y="1810051"/>
            <a:ext cx="5537761" cy="3248958"/>
          </a:xfrm>
        </p:spPr>
        <p:txBody>
          <a:bodyPr vert="horz" lIns="91440" tIns="45720" rIns="91440" bIns="45720" rtlCol="0" anchor="t">
            <a:normAutofit/>
          </a:bodyPr>
          <a:lstStyle/>
          <a:p>
            <a:pPr marL="342900" indent="-342900">
              <a:spcAft>
                <a:spcPts val="600"/>
              </a:spcAft>
              <a:buChar char="•"/>
            </a:pPr>
            <a:endParaRPr lang="en-US"/>
          </a:p>
          <a:p>
            <a:pPr marL="342900" indent="-342900">
              <a:spcAft>
                <a:spcPts val="600"/>
              </a:spcAft>
              <a:buChar char="•"/>
            </a:pPr>
            <a:endParaRPr lang="en-US"/>
          </a:p>
        </p:txBody>
      </p:sp>
      <p:sp>
        <p:nvSpPr>
          <p:cNvPr id="8" name="Department/Unit name Placeholder">
            <a:extLst>
              <a:ext uri="{FF2B5EF4-FFF2-40B4-BE49-F238E27FC236}">
                <a16:creationId xmlns:a16="http://schemas.microsoft.com/office/drawing/2014/main" id="{C0570146-46B2-53CE-053A-5E815E484FE7}"/>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sz="1200" b="1" kern="1200">
                <a:solidFill>
                  <a:srgbClr val="FFFFFF"/>
                </a:solidFill>
                <a:latin typeface="+mj-lt"/>
                <a:ea typeface="+mj-ea"/>
                <a:cs typeface="+mj-cs"/>
              </a:rPr>
              <a:t>PREDICTING HEART STROKE WITH CDC's </a:t>
            </a:r>
            <a:r>
              <a:rPr lang="en-US" sz="1200" b="1" i="1" kern="1200">
                <a:solidFill>
                  <a:srgbClr val="FFFFFF"/>
                </a:solidFill>
                <a:latin typeface="+mj-lt"/>
                <a:ea typeface="+mj-ea"/>
                <a:cs typeface="+mj-cs"/>
              </a:rPr>
              <a:t>BRFSS2015</a:t>
            </a:r>
            <a:r>
              <a:rPr lang="en-US" sz="1200" b="1" kern="1200">
                <a:solidFill>
                  <a:srgbClr val="FFFFFF"/>
                </a:solidFill>
                <a:latin typeface="+mj-lt"/>
                <a:ea typeface="+mj-ea"/>
                <a:cs typeface="+mj-cs"/>
              </a:rPr>
              <a:t> DATA</a:t>
            </a:r>
            <a:endParaRPr lang="en-US" sz="1200"/>
          </a:p>
        </p:txBody>
      </p:sp>
      <p:sp>
        <p:nvSpPr>
          <p:cNvPr id="2" name="Slide Number Placeholder">
            <a:extLst>
              <a:ext uri="{FF2B5EF4-FFF2-40B4-BE49-F238E27FC236}">
                <a16:creationId xmlns:a16="http://schemas.microsoft.com/office/drawing/2014/main" id="{9F21DB59-7AAA-202D-2DF5-5CEA76E997B7}"/>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r>
              <a:rPr lang="en-US"/>
              <a:t>9</a:t>
            </a:r>
          </a:p>
        </p:txBody>
      </p:sp>
      <p:grpSp>
        <p:nvGrpSpPr>
          <p:cNvPr id="4" name="Group 3">
            <a:extLst>
              <a:ext uri="{FF2B5EF4-FFF2-40B4-BE49-F238E27FC236}">
                <a16:creationId xmlns:a16="http://schemas.microsoft.com/office/drawing/2014/main" id="{7A1EC53D-BC9D-4AE0-4260-F54C18424D85}"/>
              </a:ext>
            </a:extLst>
          </p:cNvPr>
          <p:cNvGrpSpPr/>
          <p:nvPr/>
        </p:nvGrpSpPr>
        <p:grpSpPr>
          <a:xfrm>
            <a:off x="1427666" y="3247824"/>
            <a:ext cx="2563284" cy="1087967"/>
            <a:chOff x="1030288" y="3184525"/>
            <a:chExt cx="1922463" cy="815975"/>
          </a:xfrm>
          <a:solidFill>
            <a:srgbClr val="13294B"/>
          </a:solidFill>
        </p:grpSpPr>
        <p:sp>
          <p:nvSpPr>
            <p:cNvPr id="5" name="Freeform 5">
              <a:extLst>
                <a:ext uri="{FF2B5EF4-FFF2-40B4-BE49-F238E27FC236}">
                  <a16:creationId xmlns:a16="http://schemas.microsoft.com/office/drawing/2014/main" id="{C4DA8366-0B87-49EE-FB05-68451F0936A6}"/>
                </a:ext>
              </a:extLst>
            </p:cNvPr>
            <p:cNvSpPr>
              <a:spLocks/>
            </p:cNvSpPr>
            <p:nvPr/>
          </p:nvSpPr>
          <p:spPr bwMode="auto">
            <a:xfrm>
              <a:off x="1030288" y="3184525"/>
              <a:ext cx="1922463" cy="650875"/>
            </a:xfrm>
            <a:custGeom>
              <a:avLst/>
              <a:gdLst>
                <a:gd name="T0" fmla="*/ 1211 w 1211"/>
                <a:gd name="T1" fmla="*/ 0 h 410"/>
                <a:gd name="T2" fmla="*/ 1035 w 1211"/>
                <a:gd name="T3" fmla="*/ 410 h 410"/>
                <a:gd name="T4" fmla="*/ 0 w 1211"/>
                <a:gd name="T5" fmla="*/ 410 h 410"/>
                <a:gd name="T6" fmla="*/ 329 w 1211"/>
                <a:gd name="T7" fmla="*/ 0 h 410"/>
                <a:gd name="T8" fmla="*/ 1211 w 1211"/>
                <a:gd name="T9" fmla="*/ 0 h 410"/>
              </a:gdLst>
              <a:ahLst/>
              <a:cxnLst>
                <a:cxn ang="0">
                  <a:pos x="T0" y="T1"/>
                </a:cxn>
                <a:cxn ang="0">
                  <a:pos x="T2" y="T3"/>
                </a:cxn>
                <a:cxn ang="0">
                  <a:pos x="T4" y="T5"/>
                </a:cxn>
                <a:cxn ang="0">
                  <a:pos x="T6" y="T7"/>
                </a:cxn>
                <a:cxn ang="0">
                  <a:pos x="T8" y="T9"/>
                </a:cxn>
              </a:cxnLst>
              <a:rect l="0" t="0" r="r" b="b"/>
              <a:pathLst>
                <a:path w="1211" h="410">
                  <a:moveTo>
                    <a:pt x="1211" y="0"/>
                  </a:moveTo>
                  <a:lnTo>
                    <a:pt x="1035" y="410"/>
                  </a:lnTo>
                  <a:lnTo>
                    <a:pt x="0" y="410"/>
                  </a:lnTo>
                  <a:lnTo>
                    <a:pt x="329" y="0"/>
                  </a:lnTo>
                  <a:lnTo>
                    <a:pt x="1211" y="0"/>
                  </a:lnTo>
                  <a:close/>
                </a:path>
              </a:pathLst>
            </a:custGeom>
            <a:solidFill>
              <a:schemeClr val="tx2">
                <a:lumMod val="90000"/>
                <a:lumOff val="10000"/>
              </a:schemeClr>
            </a:solidFill>
            <a:ln>
              <a:solidFill>
                <a:srgbClr val="13294B"/>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 name="Rectangle 6">
              <a:extLst>
                <a:ext uri="{FF2B5EF4-FFF2-40B4-BE49-F238E27FC236}">
                  <a16:creationId xmlns:a16="http://schemas.microsoft.com/office/drawing/2014/main" id="{C378DED5-2BAD-2F78-BFFC-9719DFAF01CC}"/>
                </a:ext>
              </a:extLst>
            </p:cNvPr>
            <p:cNvSpPr>
              <a:spLocks noChangeArrowheads="1"/>
            </p:cNvSpPr>
            <p:nvPr/>
          </p:nvSpPr>
          <p:spPr bwMode="auto">
            <a:xfrm>
              <a:off x="1030288" y="3835400"/>
              <a:ext cx="1643063" cy="165100"/>
            </a:xfrm>
            <a:prstGeom prst="rect">
              <a:avLst/>
            </a:prstGeom>
            <a:solidFill>
              <a:schemeClr val="tx2"/>
            </a:solidFill>
            <a:ln>
              <a:solidFill>
                <a:srgbClr val="13294B"/>
              </a:solid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7">
              <a:extLst>
                <a:ext uri="{FF2B5EF4-FFF2-40B4-BE49-F238E27FC236}">
                  <a16:creationId xmlns:a16="http://schemas.microsoft.com/office/drawing/2014/main" id="{7D5F454B-B215-2799-2C49-449D51890EE0}"/>
                </a:ext>
              </a:extLst>
            </p:cNvPr>
            <p:cNvSpPr>
              <a:spLocks/>
            </p:cNvSpPr>
            <p:nvPr/>
          </p:nvSpPr>
          <p:spPr bwMode="auto">
            <a:xfrm>
              <a:off x="2673351" y="3184525"/>
              <a:ext cx="279400" cy="815975"/>
            </a:xfrm>
            <a:custGeom>
              <a:avLst/>
              <a:gdLst>
                <a:gd name="T0" fmla="*/ 0 w 176"/>
                <a:gd name="T1" fmla="*/ 410 h 514"/>
                <a:gd name="T2" fmla="*/ 0 w 176"/>
                <a:gd name="T3" fmla="*/ 514 h 514"/>
                <a:gd name="T4" fmla="*/ 176 w 176"/>
                <a:gd name="T5" fmla="*/ 99 h 514"/>
                <a:gd name="T6" fmla="*/ 176 w 176"/>
                <a:gd name="T7" fmla="*/ 0 h 514"/>
                <a:gd name="T8" fmla="*/ 0 w 176"/>
                <a:gd name="T9" fmla="*/ 410 h 514"/>
              </a:gdLst>
              <a:ahLst/>
              <a:cxnLst>
                <a:cxn ang="0">
                  <a:pos x="T0" y="T1"/>
                </a:cxn>
                <a:cxn ang="0">
                  <a:pos x="T2" y="T3"/>
                </a:cxn>
                <a:cxn ang="0">
                  <a:pos x="T4" y="T5"/>
                </a:cxn>
                <a:cxn ang="0">
                  <a:pos x="T6" y="T7"/>
                </a:cxn>
                <a:cxn ang="0">
                  <a:pos x="T8" y="T9"/>
                </a:cxn>
              </a:cxnLst>
              <a:rect l="0" t="0" r="r" b="b"/>
              <a:pathLst>
                <a:path w="176" h="514">
                  <a:moveTo>
                    <a:pt x="0" y="410"/>
                  </a:moveTo>
                  <a:lnTo>
                    <a:pt x="0" y="514"/>
                  </a:lnTo>
                  <a:lnTo>
                    <a:pt x="176" y="99"/>
                  </a:lnTo>
                  <a:lnTo>
                    <a:pt x="176" y="0"/>
                  </a:lnTo>
                  <a:lnTo>
                    <a:pt x="0" y="410"/>
                  </a:lnTo>
                  <a:close/>
                </a:path>
              </a:pathLst>
            </a:custGeom>
            <a:grpFill/>
            <a:ln>
              <a:solidFill>
                <a:srgbClr val="13294B"/>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0" name="Group 9">
            <a:extLst>
              <a:ext uri="{FF2B5EF4-FFF2-40B4-BE49-F238E27FC236}">
                <a16:creationId xmlns:a16="http://schemas.microsoft.com/office/drawing/2014/main" id="{0296CD0A-92C9-2777-FB47-40F9C8A74696}"/>
              </a:ext>
            </a:extLst>
          </p:cNvPr>
          <p:cNvGrpSpPr/>
          <p:nvPr/>
        </p:nvGrpSpPr>
        <p:grpSpPr>
          <a:xfrm>
            <a:off x="3898285" y="2747710"/>
            <a:ext cx="2171700" cy="973665"/>
            <a:chOff x="2867026" y="2582863"/>
            <a:chExt cx="1628775" cy="730249"/>
          </a:xfrm>
          <a:solidFill>
            <a:schemeClr val="accent2"/>
          </a:solidFill>
        </p:grpSpPr>
        <p:sp>
          <p:nvSpPr>
            <p:cNvPr id="11" name="Freeform 8">
              <a:extLst>
                <a:ext uri="{FF2B5EF4-FFF2-40B4-BE49-F238E27FC236}">
                  <a16:creationId xmlns:a16="http://schemas.microsoft.com/office/drawing/2014/main" id="{8CB4129F-7160-72D1-E99C-0382CD548CBB}"/>
                </a:ext>
              </a:extLst>
            </p:cNvPr>
            <p:cNvSpPr>
              <a:spLocks/>
            </p:cNvSpPr>
            <p:nvPr/>
          </p:nvSpPr>
          <p:spPr bwMode="auto">
            <a:xfrm>
              <a:off x="2867026" y="2582863"/>
              <a:ext cx="1628775" cy="579437"/>
            </a:xfrm>
            <a:custGeom>
              <a:avLst/>
              <a:gdLst>
                <a:gd name="T0" fmla="*/ 1026 w 1026"/>
                <a:gd name="T1" fmla="*/ 0 h 365"/>
                <a:gd name="T2" fmla="*/ 1026 w 1026"/>
                <a:gd name="T3" fmla="*/ 365 h 365"/>
                <a:gd name="T4" fmla="*/ 0 w 1026"/>
                <a:gd name="T5" fmla="*/ 365 h 365"/>
                <a:gd name="T6" fmla="*/ 153 w 1026"/>
                <a:gd name="T7" fmla="*/ 0 h 365"/>
                <a:gd name="T8" fmla="*/ 1026 w 1026"/>
                <a:gd name="T9" fmla="*/ 0 h 365"/>
              </a:gdLst>
              <a:ahLst/>
              <a:cxnLst>
                <a:cxn ang="0">
                  <a:pos x="T0" y="T1"/>
                </a:cxn>
                <a:cxn ang="0">
                  <a:pos x="T2" y="T3"/>
                </a:cxn>
                <a:cxn ang="0">
                  <a:pos x="T4" y="T5"/>
                </a:cxn>
                <a:cxn ang="0">
                  <a:pos x="T6" y="T7"/>
                </a:cxn>
                <a:cxn ang="0">
                  <a:pos x="T8" y="T9"/>
                </a:cxn>
              </a:cxnLst>
              <a:rect l="0" t="0" r="r" b="b"/>
              <a:pathLst>
                <a:path w="1026" h="365">
                  <a:moveTo>
                    <a:pt x="1026" y="0"/>
                  </a:moveTo>
                  <a:lnTo>
                    <a:pt x="1026" y="365"/>
                  </a:lnTo>
                  <a:lnTo>
                    <a:pt x="0" y="365"/>
                  </a:lnTo>
                  <a:lnTo>
                    <a:pt x="153" y="0"/>
                  </a:lnTo>
                  <a:lnTo>
                    <a:pt x="1026" y="0"/>
                  </a:lnTo>
                  <a:close/>
                </a:path>
              </a:pathLst>
            </a:cu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Rectangle 9">
              <a:extLst>
                <a:ext uri="{FF2B5EF4-FFF2-40B4-BE49-F238E27FC236}">
                  <a16:creationId xmlns:a16="http://schemas.microsoft.com/office/drawing/2014/main" id="{C6B83D5F-45D1-7EEE-B6B1-456F4A8E4F1D}"/>
                </a:ext>
              </a:extLst>
            </p:cNvPr>
            <p:cNvSpPr>
              <a:spLocks noChangeArrowheads="1"/>
            </p:cNvSpPr>
            <p:nvPr/>
          </p:nvSpPr>
          <p:spPr bwMode="auto">
            <a:xfrm>
              <a:off x="2867026" y="3162300"/>
              <a:ext cx="1628775" cy="150812"/>
            </a:xfrm>
            <a:prstGeom prst="rect">
              <a:avLst/>
            </a:prstGeom>
            <a:solidFill>
              <a:schemeClr val="bg1">
                <a:lumMod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3" name="Group 12">
            <a:extLst>
              <a:ext uri="{FF2B5EF4-FFF2-40B4-BE49-F238E27FC236}">
                <a16:creationId xmlns:a16="http://schemas.microsoft.com/office/drawing/2014/main" id="{BAAFACBA-2E33-185A-6C1D-64E5749510C4}"/>
              </a:ext>
            </a:extLst>
          </p:cNvPr>
          <p:cNvGrpSpPr/>
          <p:nvPr/>
        </p:nvGrpSpPr>
        <p:grpSpPr>
          <a:xfrm>
            <a:off x="7643853" y="1476221"/>
            <a:ext cx="2533651" cy="850900"/>
            <a:chOff x="6197601" y="1687513"/>
            <a:chExt cx="1900238" cy="638175"/>
          </a:xfrm>
          <a:solidFill>
            <a:srgbClr val="FF5F05"/>
          </a:solidFill>
        </p:grpSpPr>
        <p:sp>
          <p:nvSpPr>
            <p:cNvPr id="14" name="Freeform 12">
              <a:extLst>
                <a:ext uri="{FF2B5EF4-FFF2-40B4-BE49-F238E27FC236}">
                  <a16:creationId xmlns:a16="http://schemas.microsoft.com/office/drawing/2014/main" id="{5E73649F-AA28-12A5-0778-F20BA6EECCAA}"/>
                </a:ext>
              </a:extLst>
            </p:cNvPr>
            <p:cNvSpPr>
              <a:spLocks/>
            </p:cNvSpPr>
            <p:nvPr/>
          </p:nvSpPr>
          <p:spPr bwMode="auto">
            <a:xfrm>
              <a:off x="6197601" y="1687513"/>
              <a:ext cx="268849" cy="638175"/>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 name="connsiteX0" fmla="*/ 12779 w 12779"/>
                <a:gd name="connsiteY0" fmla="*/ 7564 h 10000"/>
                <a:gd name="connsiteX1" fmla="*/ 10000 w 12779"/>
                <a:gd name="connsiteY1" fmla="*/ 10000 h 10000"/>
                <a:gd name="connsiteX2" fmla="*/ 0 w 12779"/>
                <a:gd name="connsiteY2" fmla="*/ 1915 h 10000"/>
                <a:gd name="connsiteX3" fmla="*/ 0 w 12779"/>
                <a:gd name="connsiteY3" fmla="*/ 0 h 10000"/>
                <a:gd name="connsiteX4" fmla="*/ 12779 w 12779"/>
                <a:gd name="connsiteY4" fmla="*/ 7564 h 10000"/>
                <a:gd name="connsiteX0" fmla="*/ 10151 w 10151"/>
                <a:gd name="connsiteY0" fmla="*/ 8086 h 10000"/>
                <a:gd name="connsiteX1" fmla="*/ 10000 w 10151"/>
                <a:gd name="connsiteY1" fmla="*/ 10000 h 10000"/>
                <a:gd name="connsiteX2" fmla="*/ 0 w 10151"/>
                <a:gd name="connsiteY2" fmla="*/ 1915 h 10000"/>
                <a:gd name="connsiteX3" fmla="*/ 0 w 10151"/>
                <a:gd name="connsiteY3" fmla="*/ 0 h 10000"/>
                <a:gd name="connsiteX4" fmla="*/ 10151 w 10151"/>
                <a:gd name="connsiteY4" fmla="*/ 8086 h 10000"/>
                <a:gd name="connsiteX0" fmla="*/ 10202 w 10202"/>
                <a:gd name="connsiteY0" fmla="*/ 7919 h 10000"/>
                <a:gd name="connsiteX1" fmla="*/ 10000 w 10202"/>
                <a:gd name="connsiteY1" fmla="*/ 10000 h 10000"/>
                <a:gd name="connsiteX2" fmla="*/ 0 w 10202"/>
                <a:gd name="connsiteY2" fmla="*/ 1915 h 10000"/>
                <a:gd name="connsiteX3" fmla="*/ 0 w 10202"/>
                <a:gd name="connsiteY3" fmla="*/ 0 h 10000"/>
                <a:gd name="connsiteX4" fmla="*/ 10202 w 10202"/>
                <a:gd name="connsiteY4" fmla="*/ 79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2" h="10000">
                  <a:moveTo>
                    <a:pt x="10202" y="7919"/>
                  </a:moveTo>
                  <a:cubicBezTo>
                    <a:pt x="10152" y="8557"/>
                    <a:pt x="10050" y="9362"/>
                    <a:pt x="10000" y="10000"/>
                  </a:cubicBezTo>
                  <a:lnTo>
                    <a:pt x="0" y="1915"/>
                  </a:lnTo>
                  <a:lnTo>
                    <a:pt x="0" y="0"/>
                  </a:lnTo>
                  <a:lnTo>
                    <a:pt x="10202" y="79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10">
              <a:extLst>
                <a:ext uri="{FF2B5EF4-FFF2-40B4-BE49-F238E27FC236}">
                  <a16:creationId xmlns:a16="http://schemas.microsoft.com/office/drawing/2014/main" id="{EEF5D8AF-58F9-30AF-C966-195411986A38}"/>
                </a:ext>
              </a:extLst>
            </p:cNvPr>
            <p:cNvSpPr>
              <a:spLocks/>
            </p:cNvSpPr>
            <p:nvPr/>
          </p:nvSpPr>
          <p:spPr bwMode="auto">
            <a:xfrm>
              <a:off x="6197601" y="1687513"/>
              <a:ext cx="1900238" cy="508000"/>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rgbClr val="F050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Rectangle 11">
              <a:extLst>
                <a:ext uri="{FF2B5EF4-FFF2-40B4-BE49-F238E27FC236}">
                  <a16:creationId xmlns:a16="http://schemas.microsoft.com/office/drawing/2014/main" id="{6ADB0A78-7CA7-AE50-899A-02C683835DD2}"/>
                </a:ext>
              </a:extLst>
            </p:cNvPr>
            <p:cNvSpPr>
              <a:spLocks noChangeArrowheads="1"/>
            </p:cNvSpPr>
            <p:nvPr/>
          </p:nvSpPr>
          <p:spPr bwMode="auto">
            <a:xfrm>
              <a:off x="6461126" y="2195513"/>
              <a:ext cx="1636713" cy="130175"/>
            </a:xfrm>
            <a:prstGeom prst="rect">
              <a:avLst/>
            </a:prstGeom>
            <a:solidFill>
              <a:srgbClr val="C8411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8" name="Group 17">
            <a:extLst>
              <a:ext uri="{FF2B5EF4-FFF2-40B4-BE49-F238E27FC236}">
                <a16:creationId xmlns:a16="http://schemas.microsoft.com/office/drawing/2014/main" id="{AF11AFF7-3C24-DDB2-0335-ECE5F5C388B1}"/>
              </a:ext>
            </a:extLst>
          </p:cNvPr>
          <p:cNvGrpSpPr/>
          <p:nvPr/>
        </p:nvGrpSpPr>
        <p:grpSpPr>
          <a:xfrm>
            <a:off x="6059449" y="2104395"/>
            <a:ext cx="2173817" cy="927992"/>
            <a:chOff x="4638676" y="2123406"/>
            <a:chExt cx="1630363" cy="695994"/>
          </a:xfrm>
          <a:solidFill>
            <a:schemeClr val="accent3"/>
          </a:solidFill>
        </p:grpSpPr>
        <p:sp>
          <p:nvSpPr>
            <p:cNvPr id="19" name="Freeform 13">
              <a:extLst>
                <a:ext uri="{FF2B5EF4-FFF2-40B4-BE49-F238E27FC236}">
                  <a16:creationId xmlns:a16="http://schemas.microsoft.com/office/drawing/2014/main" id="{EC10206D-1B0A-872B-E644-C8EDAE0AB7C2}"/>
                </a:ext>
              </a:extLst>
            </p:cNvPr>
            <p:cNvSpPr>
              <a:spLocks/>
            </p:cNvSpPr>
            <p:nvPr/>
          </p:nvSpPr>
          <p:spPr bwMode="auto">
            <a:xfrm>
              <a:off x="4638676" y="2123406"/>
              <a:ext cx="1630363" cy="550862"/>
            </a:xfrm>
            <a:custGeom>
              <a:avLst/>
              <a:gdLst>
                <a:gd name="T0" fmla="*/ 0 w 1027"/>
                <a:gd name="T1" fmla="*/ 0 h 347"/>
                <a:gd name="T2" fmla="*/ 0 w 1027"/>
                <a:gd name="T3" fmla="*/ 347 h 347"/>
                <a:gd name="T4" fmla="*/ 1027 w 1027"/>
                <a:gd name="T5" fmla="*/ 347 h 347"/>
                <a:gd name="T6" fmla="*/ 869 w 1027"/>
                <a:gd name="T7" fmla="*/ 0 h 347"/>
                <a:gd name="T8" fmla="*/ 0 w 1027"/>
                <a:gd name="T9" fmla="*/ 0 h 347"/>
              </a:gdLst>
              <a:ahLst/>
              <a:cxnLst>
                <a:cxn ang="0">
                  <a:pos x="T0" y="T1"/>
                </a:cxn>
                <a:cxn ang="0">
                  <a:pos x="T2" y="T3"/>
                </a:cxn>
                <a:cxn ang="0">
                  <a:pos x="T4" y="T5"/>
                </a:cxn>
                <a:cxn ang="0">
                  <a:pos x="T6" y="T7"/>
                </a:cxn>
                <a:cxn ang="0">
                  <a:pos x="T8" y="T9"/>
                </a:cxn>
              </a:cxnLst>
              <a:rect l="0" t="0" r="r" b="b"/>
              <a:pathLst>
                <a:path w="1027" h="347">
                  <a:moveTo>
                    <a:pt x="0" y="0"/>
                  </a:moveTo>
                  <a:lnTo>
                    <a:pt x="0" y="347"/>
                  </a:lnTo>
                  <a:lnTo>
                    <a:pt x="1027" y="347"/>
                  </a:lnTo>
                  <a:lnTo>
                    <a:pt x="869"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Rectangle 14">
              <a:extLst>
                <a:ext uri="{FF2B5EF4-FFF2-40B4-BE49-F238E27FC236}">
                  <a16:creationId xmlns:a16="http://schemas.microsoft.com/office/drawing/2014/main" id="{DC8708F9-F065-B8FD-D8BE-E0B14C5AA02F}"/>
                </a:ext>
              </a:extLst>
            </p:cNvPr>
            <p:cNvSpPr>
              <a:spLocks noChangeArrowheads="1"/>
            </p:cNvSpPr>
            <p:nvPr/>
          </p:nvSpPr>
          <p:spPr bwMode="auto">
            <a:xfrm>
              <a:off x="4638676" y="2668588"/>
              <a:ext cx="1630363" cy="150812"/>
            </a:xfrm>
            <a:prstGeom prst="rect">
              <a:avLst/>
            </a:prstGeom>
            <a:solidFill>
              <a:schemeClr val="accent3">
                <a:lumMod val="7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21" name="Rectangle 20">
            <a:extLst>
              <a:ext uri="{FF2B5EF4-FFF2-40B4-BE49-F238E27FC236}">
                <a16:creationId xmlns:a16="http://schemas.microsoft.com/office/drawing/2014/main" id="{8D519DA6-72AE-A2C3-2553-DBFD2003A201}"/>
              </a:ext>
            </a:extLst>
          </p:cNvPr>
          <p:cNvSpPr/>
          <p:nvPr/>
        </p:nvSpPr>
        <p:spPr>
          <a:xfrm>
            <a:off x="6107099" y="3398650"/>
            <a:ext cx="2829649" cy="600164"/>
          </a:xfrm>
          <a:prstGeom prst="rect">
            <a:avLst/>
          </a:prstGeom>
        </p:spPr>
        <p:txBody>
          <a:bodyPr wrap="square" lIns="121920" rIns="121920" bIns="60960">
            <a:spAutoFit/>
          </a:bodyPr>
          <a:lstStyle/>
          <a:p>
            <a:pPr lvl="0"/>
            <a:r>
              <a:rPr lang="en-US" sz="1600">
                <a:solidFill>
                  <a:srgbClr val="4B868E"/>
                </a:solidFill>
              </a:rPr>
              <a:t>Clustering the data using K-Means Clustering</a:t>
            </a:r>
          </a:p>
        </p:txBody>
      </p:sp>
      <p:sp>
        <p:nvSpPr>
          <p:cNvPr id="22" name="Rectangle 21">
            <a:extLst>
              <a:ext uri="{FF2B5EF4-FFF2-40B4-BE49-F238E27FC236}">
                <a16:creationId xmlns:a16="http://schemas.microsoft.com/office/drawing/2014/main" id="{32AC2D02-CC79-4A0A-4A04-6DE5E4E518A3}"/>
              </a:ext>
            </a:extLst>
          </p:cNvPr>
          <p:cNvSpPr/>
          <p:nvPr/>
        </p:nvSpPr>
        <p:spPr>
          <a:xfrm>
            <a:off x="6181700" y="3156932"/>
            <a:ext cx="2942465" cy="308674"/>
          </a:xfrm>
          <a:prstGeom prst="rect">
            <a:avLst/>
          </a:prstGeom>
        </p:spPr>
        <p:txBody>
          <a:bodyPr wrap="square" lIns="121920" rIns="121920" bIns="60960">
            <a:spAutoFit/>
          </a:bodyPr>
          <a:lstStyle/>
          <a:p>
            <a:pPr>
              <a:lnSpc>
                <a:spcPct val="89000"/>
              </a:lnSpc>
            </a:pPr>
            <a:r>
              <a:rPr lang="en-US" sz="1467" b="1">
                <a:solidFill>
                  <a:srgbClr val="4B868E"/>
                </a:solidFill>
              </a:rPr>
              <a:t>CLUSTERING</a:t>
            </a:r>
          </a:p>
        </p:txBody>
      </p:sp>
      <p:sp>
        <p:nvSpPr>
          <p:cNvPr id="23" name="Rectangle 22">
            <a:extLst>
              <a:ext uri="{FF2B5EF4-FFF2-40B4-BE49-F238E27FC236}">
                <a16:creationId xmlns:a16="http://schemas.microsoft.com/office/drawing/2014/main" id="{198F5DCD-0EBE-9EB8-C069-F04E22CF9AB8}"/>
              </a:ext>
            </a:extLst>
          </p:cNvPr>
          <p:cNvSpPr/>
          <p:nvPr/>
        </p:nvSpPr>
        <p:spPr>
          <a:xfrm>
            <a:off x="8353754" y="2369578"/>
            <a:ext cx="3133317" cy="308674"/>
          </a:xfrm>
          <a:prstGeom prst="rect">
            <a:avLst/>
          </a:prstGeom>
        </p:spPr>
        <p:txBody>
          <a:bodyPr wrap="square" lIns="121920" rIns="121920" bIns="60960">
            <a:spAutoFit/>
          </a:bodyPr>
          <a:lstStyle/>
          <a:p>
            <a:pPr>
              <a:lnSpc>
                <a:spcPct val="89000"/>
              </a:lnSpc>
            </a:pPr>
            <a:r>
              <a:rPr lang="en-US" sz="1467" b="1">
                <a:solidFill>
                  <a:srgbClr val="F05023"/>
                </a:solidFill>
              </a:rPr>
              <a:t>PREDICTING</a:t>
            </a:r>
          </a:p>
        </p:txBody>
      </p:sp>
      <p:sp>
        <p:nvSpPr>
          <p:cNvPr id="24" name="Rectangle 23">
            <a:extLst>
              <a:ext uri="{FF2B5EF4-FFF2-40B4-BE49-F238E27FC236}">
                <a16:creationId xmlns:a16="http://schemas.microsoft.com/office/drawing/2014/main" id="{34FE276D-A33A-A7B1-53BE-52BB26066B95}"/>
              </a:ext>
            </a:extLst>
          </p:cNvPr>
          <p:cNvSpPr/>
          <p:nvPr/>
        </p:nvSpPr>
        <p:spPr>
          <a:xfrm>
            <a:off x="1511224" y="4443418"/>
            <a:ext cx="2854908" cy="308674"/>
          </a:xfrm>
          <a:prstGeom prst="rect">
            <a:avLst/>
          </a:prstGeom>
        </p:spPr>
        <p:txBody>
          <a:bodyPr wrap="square" lIns="121920" rIns="121920" bIns="60960">
            <a:spAutoFit/>
          </a:bodyPr>
          <a:lstStyle/>
          <a:p>
            <a:pPr>
              <a:lnSpc>
                <a:spcPct val="89000"/>
              </a:lnSpc>
            </a:pPr>
            <a:r>
              <a:rPr lang="en-US" sz="1467" b="1">
                <a:solidFill>
                  <a:srgbClr val="002060"/>
                </a:solidFill>
              </a:rPr>
              <a:t>BALANCING</a:t>
            </a:r>
          </a:p>
        </p:txBody>
      </p:sp>
      <p:sp>
        <p:nvSpPr>
          <p:cNvPr id="25" name="TextBox 24">
            <a:extLst>
              <a:ext uri="{FF2B5EF4-FFF2-40B4-BE49-F238E27FC236}">
                <a16:creationId xmlns:a16="http://schemas.microsoft.com/office/drawing/2014/main" id="{F282A5EE-B352-5086-15C0-130D8B4FB3F5}"/>
              </a:ext>
            </a:extLst>
          </p:cNvPr>
          <p:cNvSpPr txBox="1"/>
          <p:nvPr/>
        </p:nvSpPr>
        <p:spPr>
          <a:xfrm>
            <a:off x="1068636" y="4671150"/>
            <a:ext cx="2829649" cy="861774"/>
          </a:xfrm>
          <a:prstGeom prst="rect">
            <a:avLst/>
          </a:prstGeom>
          <a:noFill/>
        </p:spPr>
        <p:txBody>
          <a:bodyPr wrap="square" rtlCol="0">
            <a:spAutoFit/>
          </a:bodyPr>
          <a:lstStyle/>
          <a:p>
            <a:r>
              <a:rPr lang="en-US" sz="1600">
                <a:solidFill>
                  <a:srgbClr val="13294B"/>
                </a:solidFill>
              </a:rPr>
              <a:t>Balancing the Data using SMOTE Sampling.</a:t>
            </a:r>
          </a:p>
          <a:p>
            <a:endParaRPr lang="en-US"/>
          </a:p>
        </p:txBody>
      </p:sp>
      <p:sp>
        <p:nvSpPr>
          <p:cNvPr id="26" name="TextBox 25">
            <a:extLst>
              <a:ext uri="{FF2B5EF4-FFF2-40B4-BE49-F238E27FC236}">
                <a16:creationId xmlns:a16="http://schemas.microsoft.com/office/drawing/2014/main" id="{4F750354-DAB9-03F6-6E37-DA55E9CF0E58}"/>
              </a:ext>
            </a:extLst>
          </p:cNvPr>
          <p:cNvSpPr txBox="1"/>
          <p:nvPr/>
        </p:nvSpPr>
        <p:spPr>
          <a:xfrm>
            <a:off x="3688818" y="4030335"/>
            <a:ext cx="2829649" cy="830997"/>
          </a:xfrm>
          <a:prstGeom prst="rect">
            <a:avLst/>
          </a:prstGeom>
          <a:noFill/>
        </p:spPr>
        <p:txBody>
          <a:bodyPr wrap="square" rtlCol="0">
            <a:spAutoFit/>
          </a:bodyPr>
          <a:lstStyle/>
          <a:p>
            <a:pPr lvl="0"/>
            <a:r>
              <a:rPr lang="en-US" sz="1600">
                <a:solidFill>
                  <a:schemeClr val="bg1">
                    <a:lumMod val="50000"/>
                  </a:schemeClr>
                </a:solidFill>
              </a:rPr>
              <a:t>Training a random forest model to determine the Gini Index</a:t>
            </a:r>
          </a:p>
        </p:txBody>
      </p:sp>
      <p:sp>
        <p:nvSpPr>
          <p:cNvPr id="27" name="TextBox 26">
            <a:extLst>
              <a:ext uri="{FF2B5EF4-FFF2-40B4-BE49-F238E27FC236}">
                <a16:creationId xmlns:a16="http://schemas.microsoft.com/office/drawing/2014/main" id="{3D15EE55-37C0-FB69-01D3-E828C273E8EC}"/>
              </a:ext>
            </a:extLst>
          </p:cNvPr>
          <p:cNvSpPr txBox="1"/>
          <p:nvPr/>
        </p:nvSpPr>
        <p:spPr>
          <a:xfrm>
            <a:off x="4021154" y="3789801"/>
            <a:ext cx="994183" cy="318549"/>
          </a:xfrm>
          <a:prstGeom prst="rect">
            <a:avLst/>
          </a:prstGeom>
          <a:noFill/>
        </p:spPr>
        <p:txBody>
          <a:bodyPr wrap="none" rtlCol="0">
            <a:spAutoFit/>
          </a:bodyPr>
          <a:lstStyle/>
          <a:p>
            <a:r>
              <a:rPr lang="en-US" sz="1470" b="1">
                <a:solidFill>
                  <a:schemeClr val="bg1">
                    <a:lumMod val="50000"/>
                  </a:schemeClr>
                </a:solidFill>
              </a:rPr>
              <a:t>TRAINING</a:t>
            </a:r>
          </a:p>
        </p:txBody>
      </p:sp>
      <p:sp>
        <p:nvSpPr>
          <p:cNvPr id="28" name="TextBox 27">
            <a:extLst>
              <a:ext uri="{FF2B5EF4-FFF2-40B4-BE49-F238E27FC236}">
                <a16:creationId xmlns:a16="http://schemas.microsoft.com/office/drawing/2014/main" id="{44AD1426-CA6B-16E7-E15D-04E8837EA62B}"/>
              </a:ext>
            </a:extLst>
          </p:cNvPr>
          <p:cNvSpPr txBox="1"/>
          <p:nvPr/>
        </p:nvSpPr>
        <p:spPr>
          <a:xfrm>
            <a:off x="8238706" y="2589190"/>
            <a:ext cx="2814191" cy="861774"/>
          </a:xfrm>
          <a:prstGeom prst="rect">
            <a:avLst/>
          </a:prstGeom>
          <a:noFill/>
        </p:spPr>
        <p:txBody>
          <a:bodyPr wrap="square" rtlCol="0">
            <a:spAutoFit/>
          </a:bodyPr>
          <a:lstStyle/>
          <a:p>
            <a:r>
              <a:rPr lang="en-US" sz="1600">
                <a:solidFill>
                  <a:srgbClr val="F05023"/>
                </a:solidFill>
              </a:rPr>
              <a:t>Predicting the chances of a heart-stroke</a:t>
            </a:r>
          </a:p>
          <a:p>
            <a:endParaRPr lang="en-US"/>
          </a:p>
        </p:txBody>
      </p:sp>
    </p:spTree>
    <p:extLst>
      <p:ext uri="{BB962C8B-B14F-4D97-AF65-F5344CB8AC3E}">
        <p14:creationId xmlns:p14="http://schemas.microsoft.com/office/powerpoint/2010/main" val="972579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29F7B5-85DE-8A9D-F56A-2BDF0E0EBD1A}"/>
              </a:ext>
            </a:extLst>
          </p:cNvPr>
          <p:cNvSpPr>
            <a:spLocks noGrp="1"/>
          </p:cNvSpPr>
          <p:nvPr>
            <p:ph type="body" sz="quarter" idx="18"/>
          </p:nvPr>
        </p:nvSpPr>
        <p:spPr/>
        <p:txBody>
          <a:bodyPr/>
          <a:lstStyle/>
          <a:p>
            <a:r>
              <a:rPr lang="en-US"/>
              <a:t>BALANCING THE DATA</a:t>
            </a:r>
          </a:p>
        </p:txBody>
      </p:sp>
      <p:sp>
        <p:nvSpPr>
          <p:cNvPr id="6" name="Text Placeholder 5">
            <a:extLst>
              <a:ext uri="{FF2B5EF4-FFF2-40B4-BE49-F238E27FC236}">
                <a16:creationId xmlns:a16="http://schemas.microsoft.com/office/drawing/2014/main" id="{76E204D0-C67F-7274-DFCD-1B1E3A0D3640}"/>
              </a:ext>
            </a:extLst>
          </p:cNvPr>
          <p:cNvSpPr>
            <a:spLocks noGrp="1"/>
          </p:cNvSpPr>
          <p:nvPr>
            <p:ph type="body" sz="quarter" idx="15"/>
          </p:nvPr>
        </p:nvSpPr>
        <p:spPr/>
        <p:txBody>
          <a:bodyPr/>
          <a:lstStyle/>
          <a:p>
            <a:r>
              <a:rPr lang="en-US" sz="1200" b="1" kern="1200">
                <a:solidFill>
                  <a:srgbClr val="FFFFFF"/>
                </a:solidFill>
                <a:latin typeface="+mj-lt"/>
                <a:ea typeface="+mj-ea"/>
                <a:cs typeface="+mj-cs"/>
              </a:rPr>
              <a:t>PREDICTING HEART STROKE WITH CDC's </a:t>
            </a:r>
            <a:r>
              <a:rPr lang="en-US" sz="1200" b="1" i="1" kern="1200">
                <a:solidFill>
                  <a:srgbClr val="FFFFFF"/>
                </a:solidFill>
                <a:latin typeface="+mj-lt"/>
                <a:ea typeface="+mj-ea"/>
                <a:cs typeface="+mj-cs"/>
              </a:rPr>
              <a:t>BRFSS2015</a:t>
            </a:r>
            <a:r>
              <a:rPr lang="en-US" sz="1200" b="1" kern="1200">
                <a:solidFill>
                  <a:srgbClr val="FFFFFF"/>
                </a:solidFill>
                <a:latin typeface="+mj-lt"/>
                <a:ea typeface="+mj-ea"/>
                <a:cs typeface="+mj-cs"/>
              </a:rPr>
              <a:t> DATA</a:t>
            </a:r>
            <a:endParaRPr lang="en-US" sz="1200"/>
          </a:p>
        </p:txBody>
      </p:sp>
      <p:sp>
        <p:nvSpPr>
          <p:cNvPr id="7" name="Slide Number Placeholder 6">
            <a:extLst>
              <a:ext uri="{FF2B5EF4-FFF2-40B4-BE49-F238E27FC236}">
                <a16:creationId xmlns:a16="http://schemas.microsoft.com/office/drawing/2014/main" id="{569E1DE1-DA90-2E6F-2834-D27B8BBC23D4}"/>
              </a:ext>
            </a:extLst>
          </p:cNvPr>
          <p:cNvSpPr>
            <a:spLocks noGrp="1"/>
          </p:cNvSpPr>
          <p:nvPr>
            <p:ph type="sldNum" sz="quarter" idx="23"/>
          </p:nvPr>
        </p:nvSpPr>
        <p:spPr/>
        <p:txBody>
          <a:bodyPr/>
          <a:lstStyle/>
          <a:p>
            <a:r>
              <a:rPr lang="en-US"/>
              <a:t>10</a:t>
            </a:r>
          </a:p>
        </p:txBody>
      </p:sp>
      <p:grpSp>
        <p:nvGrpSpPr>
          <p:cNvPr id="3" name="Group 2">
            <a:extLst>
              <a:ext uri="{FF2B5EF4-FFF2-40B4-BE49-F238E27FC236}">
                <a16:creationId xmlns:a16="http://schemas.microsoft.com/office/drawing/2014/main" id="{A1D1A08D-364E-DCE8-B5EB-19E8109CDAAF}"/>
              </a:ext>
            </a:extLst>
          </p:cNvPr>
          <p:cNvGrpSpPr/>
          <p:nvPr/>
        </p:nvGrpSpPr>
        <p:grpSpPr>
          <a:xfrm>
            <a:off x="838200" y="1459865"/>
            <a:ext cx="4360459" cy="2341573"/>
            <a:chOff x="860613" y="341555"/>
            <a:chExt cx="5091952" cy="2974489"/>
          </a:xfrm>
        </p:grpSpPr>
        <p:pic>
          <p:nvPicPr>
            <p:cNvPr id="4" name="Picture 17" descr="Chart, scatter chart&#10;&#10;Description automatically generated">
              <a:extLst>
                <a:ext uri="{FF2B5EF4-FFF2-40B4-BE49-F238E27FC236}">
                  <a16:creationId xmlns:a16="http://schemas.microsoft.com/office/drawing/2014/main" id="{01C0A797-9444-B79E-E3C2-2088B915E104}"/>
                </a:ext>
              </a:extLst>
            </p:cNvPr>
            <p:cNvPicPr>
              <a:picLocks noChangeAspect="1"/>
            </p:cNvPicPr>
            <p:nvPr/>
          </p:nvPicPr>
          <p:blipFill>
            <a:blip r:embed="rId3"/>
            <a:stretch>
              <a:fillRect/>
            </a:stretch>
          </p:blipFill>
          <p:spPr>
            <a:xfrm>
              <a:off x="860613" y="341555"/>
              <a:ext cx="5091952" cy="2974489"/>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4CB1095D-13BE-FACE-D7F2-6A5A4270E77A}"/>
                </a:ext>
              </a:extLst>
            </p:cNvPr>
            <p:cNvSpPr txBox="1"/>
            <p:nvPr/>
          </p:nvSpPr>
          <p:spPr>
            <a:xfrm>
              <a:off x="2716305" y="784411"/>
              <a:ext cx="18922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Over Sampling</a:t>
              </a:r>
            </a:p>
          </p:txBody>
        </p:sp>
      </p:grpSp>
      <p:grpSp>
        <p:nvGrpSpPr>
          <p:cNvPr id="9" name="Group 8">
            <a:extLst>
              <a:ext uri="{FF2B5EF4-FFF2-40B4-BE49-F238E27FC236}">
                <a16:creationId xmlns:a16="http://schemas.microsoft.com/office/drawing/2014/main" id="{C5FA683D-621B-375A-7164-D95A222AE94C}"/>
              </a:ext>
            </a:extLst>
          </p:cNvPr>
          <p:cNvGrpSpPr/>
          <p:nvPr/>
        </p:nvGrpSpPr>
        <p:grpSpPr>
          <a:xfrm>
            <a:off x="6297921" y="1448849"/>
            <a:ext cx="4360459" cy="2352590"/>
            <a:chOff x="6096000" y="312058"/>
            <a:chExt cx="5082988" cy="2901492"/>
          </a:xfrm>
        </p:grpSpPr>
        <p:pic>
          <p:nvPicPr>
            <p:cNvPr id="10" name="Picture 19" descr="Chart, line chart&#10;&#10;Description automatically generated">
              <a:extLst>
                <a:ext uri="{FF2B5EF4-FFF2-40B4-BE49-F238E27FC236}">
                  <a16:creationId xmlns:a16="http://schemas.microsoft.com/office/drawing/2014/main" id="{E916F269-F525-D01A-BA2B-410B46578D99}"/>
                </a:ext>
              </a:extLst>
            </p:cNvPr>
            <p:cNvPicPr>
              <a:picLocks noChangeAspect="1"/>
            </p:cNvPicPr>
            <p:nvPr/>
          </p:nvPicPr>
          <p:blipFill>
            <a:blip r:embed="rId4"/>
            <a:stretch>
              <a:fillRect/>
            </a:stretch>
          </p:blipFill>
          <p:spPr>
            <a:xfrm>
              <a:off x="6096000" y="312058"/>
              <a:ext cx="5082988" cy="2901492"/>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2AFD37CA-BB5D-32FD-A8E7-5FB87FE9AEE5}"/>
                </a:ext>
              </a:extLst>
            </p:cNvPr>
            <p:cNvSpPr txBox="1"/>
            <p:nvPr/>
          </p:nvSpPr>
          <p:spPr>
            <a:xfrm>
              <a:off x="8011995" y="784411"/>
              <a:ext cx="20789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Under Sampling</a:t>
              </a:r>
            </a:p>
          </p:txBody>
        </p:sp>
      </p:grpSp>
      <p:grpSp>
        <p:nvGrpSpPr>
          <p:cNvPr id="12" name="Group 11">
            <a:extLst>
              <a:ext uri="{FF2B5EF4-FFF2-40B4-BE49-F238E27FC236}">
                <a16:creationId xmlns:a16="http://schemas.microsoft.com/office/drawing/2014/main" id="{57F593D6-D6C8-DA75-839B-E2A0964D855D}"/>
              </a:ext>
            </a:extLst>
          </p:cNvPr>
          <p:cNvGrpSpPr/>
          <p:nvPr/>
        </p:nvGrpSpPr>
        <p:grpSpPr>
          <a:xfrm>
            <a:off x="847913" y="3902807"/>
            <a:ext cx="4792723" cy="2156085"/>
            <a:chOff x="842683" y="3425414"/>
            <a:chExt cx="5253317" cy="2983453"/>
          </a:xfrm>
        </p:grpSpPr>
        <p:pic>
          <p:nvPicPr>
            <p:cNvPr id="13" name="Picture 21" descr="Chart, scatter chart&#10;&#10;Description automatically generated">
              <a:extLst>
                <a:ext uri="{FF2B5EF4-FFF2-40B4-BE49-F238E27FC236}">
                  <a16:creationId xmlns:a16="http://schemas.microsoft.com/office/drawing/2014/main" id="{357A4C07-6D9B-F8EB-6557-B62D0E46A701}"/>
                </a:ext>
              </a:extLst>
            </p:cNvPr>
            <p:cNvPicPr>
              <a:picLocks noChangeAspect="1"/>
            </p:cNvPicPr>
            <p:nvPr/>
          </p:nvPicPr>
          <p:blipFill>
            <a:blip r:embed="rId3"/>
            <a:stretch>
              <a:fillRect/>
            </a:stretch>
          </p:blipFill>
          <p:spPr>
            <a:xfrm>
              <a:off x="842683" y="3425414"/>
              <a:ext cx="4714679" cy="2983453"/>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661C5079-0331-1B49-96DE-8B569A71E82E}"/>
                </a:ext>
              </a:extLst>
            </p:cNvPr>
            <p:cNvSpPr txBox="1"/>
            <p:nvPr/>
          </p:nvSpPr>
          <p:spPr>
            <a:xfrm>
              <a:off x="1953768" y="3843196"/>
              <a:ext cx="4142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Both – Under + Over  Sampling</a:t>
              </a:r>
            </a:p>
          </p:txBody>
        </p:sp>
      </p:grpSp>
      <p:grpSp>
        <p:nvGrpSpPr>
          <p:cNvPr id="15" name="Group 14">
            <a:extLst>
              <a:ext uri="{FF2B5EF4-FFF2-40B4-BE49-F238E27FC236}">
                <a16:creationId xmlns:a16="http://schemas.microsoft.com/office/drawing/2014/main" id="{384850FE-78E3-05BF-51D1-FE8F75732CD4}"/>
              </a:ext>
            </a:extLst>
          </p:cNvPr>
          <p:cNvGrpSpPr/>
          <p:nvPr/>
        </p:nvGrpSpPr>
        <p:grpSpPr>
          <a:xfrm>
            <a:off x="6273613" y="3964674"/>
            <a:ext cx="4384767" cy="2094218"/>
            <a:chOff x="6096000" y="3425414"/>
            <a:chExt cx="5074023" cy="2965524"/>
          </a:xfrm>
        </p:grpSpPr>
        <p:pic>
          <p:nvPicPr>
            <p:cNvPr id="16" name="Picture 27" descr="Chart, line chart&#10;&#10;Description automatically generated">
              <a:extLst>
                <a:ext uri="{FF2B5EF4-FFF2-40B4-BE49-F238E27FC236}">
                  <a16:creationId xmlns:a16="http://schemas.microsoft.com/office/drawing/2014/main" id="{D0E2280D-227C-B165-36CE-04B563B92B8A}"/>
                </a:ext>
              </a:extLst>
            </p:cNvPr>
            <p:cNvPicPr>
              <a:picLocks noChangeAspect="1"/>
            </p:cNvPicPr>
            <p:nvPr/>
          </p:nvPicPr>
          <p:blipFill>
            <a:blip r:embed="rId5"/>
            <a:stretch>
              <a:fillRect/>
            </a:stretch>
          </p:blipFill>
          <p:spPr>
            <a:xfrm>
              <a:off x="6096000" y="3425414"/>
              <a:ext cx="5074023" cy="2965524"/>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10DCD64E-492B-F9E3-CDB3-1F402B9820F9}"/>
                </a:ext>
              </a:extLst>
            </p:cNvPr>
            <p:cNvSpPr txBox="1"/>
            <p:nvPr/>
          </p:nvSpPr>
          <p:spPr>
            <a:xfrm>
              <a:off x="7798515" y="3843196"/>
              <a:ext cx="2211118" cy="5229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SMOTE Sampling</a:t>
              </a:r>
            </a:p>
          </p:txBody>
        </p:sp>
      </p:grpSp>
    </p:spTree>
    <p:extLst>
      <p:ext uri="{BB962C8B-B14F-4D97-AF65-F5344CB8AC3E}">
        <p14:creationId xmlns:p14="http://schemas.microsoft.com/office/powerpoint/2010/main" val="2426357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29F7B5-85DE-8A9D-F56A-2BDF0E0EBD1A}"/>
              </a:ext>
            </a:extLst>
          </p:cNvPr>
          <p:cNvSpPr>
            <a:spLocks noGrp="1"/>
          </p:cNvSpPr>
          <p:nvPr>
            <p:ph type="body" sz="quarter" idx="18"/>
          </p:nvPr>
        </p:nvSpPr>
        <p:spPr>
          <a:xfrm>
            <a:off x="654228" y="277803"/>
            <a:ext cx="10370191" cy="1189820"/>
          </a:xfrm>
        </p:spPr>
        <p:txBody>
          <a:bodyPr anchor="ctr">
            <a:normAutofit/>
          </a:bodyPr>
          <a:lstStyle/>
          <a:p>
            <a:pPr>
              <a:spcAft>
                <a:spcPts val="600"/>
              </a:spcAft>
            </a:pPr>
            <a:r>
              <a:rPr lang="en-US"/>
              <a:t>TRAINING AND TESTING</a:t>
            </a:r>
          </a:p>
        </p:txBody>
      </p:sp>
      <p:pic>
        <p:nvPicPr>
          <p:cNvPr id="8" name="Picture 7" descr="Chart, histogram&#10;&#10;Description automatically generated">
            <a:extLst>
              <a:ext uri="{FF2B5EF4-FFF2-40B4-BE49-F238E27FC236}">
                <a16:creationId xmlns:a16="http://schemas.microsoft.com/office/drawing/2014/main" id="{F33932B1-A077-E807-ECBB-E71864025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3882" y="1578560"/>
            <a:ext cx="7245589" cy="3875254"/>
          </a:xfrm>
          <a:prstGeom prst="rect">
            <a:avLst/>
          </a:prstGeom>
          <a:noFill/>
          <a:ln>
            <a:noFill/>
          </a:ln>
          <a:effectLst>
            <a:outerShdw blurRad="190500" algn="tl" rotWithShape="0">
              <a:srgbClr val="000000">
                <a:alpha val="70000"/>
              </a:srgbClr>
            </a:outerShdw>
          </a:effectLst>
        </p:spPr>
      </p:pic>
      <p:sp>
        <p:nvSpPr>
          <p:cNvPr id="6" name="Text Placeholder 5">
            <a:extLst>
              <a:ext uri="{FF2B5EF4-FFF2-40B4-BE49-F238E27FC236}">
                <a16:creationId xmlns:a16="http://schemas.microsoft.com/office/drawing/2014/main" id="{76E204D0-C67F-7274-DFCD-1B1E3A0D3640}"/>
              </a:ext>
            </a:extLst>
          </p:cNvPr>
          <p:cNvSpPr>
            <a:spLocks noGrp="1"/>
          </p:cNvSpPr>
          <p:nvPr>
            <p:ph type="body" sz="quarter" idx="15"/>
          </p:nvPr>
        </p:nvSpPr>
        <p:spPr>
          <a:xfrm>
            <a:off x="457200" y="6356350"/>
            <a:ext cx="8153400" cy="365125"/>
          </a:xfrm>
        </p:spPr>
        <p:txBody>
          <a:bodyPr anchor="ctr">
            <a:normAutofit/>
          </a:bodyPr>
          <a:lstStyle/>
          <a:p>
            <a:r>
              <a:rPr lang="en-US" b="1" kern="1200"/>
              <a:t>PREDICTING HEART STROKE WITH CDC's </a:t>
            </a:r>
            <a:r>
              <a:rPr lang="en-US" b="1" i="1" kern="1200"/>
              <a:t>BRFSS2015</a:t>
            </a:r>
            <a:r>
              <a:rPr lang="en-US" b="1" kern="1200"/>
              <a:t> DATA</a:t>
            </a:r>
            <a:endParaRPr lang="en-US"/>
          </a:p>
        </p:txBody>
      </p:sp>
      <p:sp>
        <p:nvSpPr>
          <p:cNvPr id="7" name="Slide Number Placeholder 6">
            <a:extLst>
              <a:ext uri="{FF2B5EF4-FFF2-40B4-BE49-F238E27FC236}">
                <a16:creationId xmlns:a16="http://schemas.microsoft.com/office/drawing/2014/main" id="{569E1DE1-DA90-2E6F-2834-D27B8BBC23D4}"/>
              </a:ext>
            </a:extLst>
          </p:cNvPr>
          <p:cNvSpPr>
            <a:spLocks noGrp="1"/>
          </p:cNvSpPr>
          <p:nvPr>
            <p:ph type="sldNum" sz="quarter" idx="23"/>
          </p:nvPr>
        </p:nvSpPr>
        <p:spPr>
          <a:xfrm>
            <a:off x="8610600" y="6356350"/>
            <a:ext cx="2743200" cy="365125"/>
          </a:xfrm>
        </p:spPr>
        <p:txBody>
          <a:bodyPr anchor="ctr">
            <a:normAutofit/>
          </a:bodyPr>
          <a:lstStyle/>
          <a:p>
            <a:pPr>
              <a:spcAft>
                <a:spcPts val="600"/>
              </a:spcAft>
            </a:pPr>
            <a:r>
              <a:rPr lang="en-US"/>
              <a:t>10</a:t>
            </a:r>
          </a:p>
        </p:txBody>
      </p:sp>
    </p:spTree>
    <p:extLst>
      <p:ext uri="{BB962C8B-B14F-4D97-AF65-F5344CB8AC3E}">
        <p14:creationId xmlns:p14="http://schemas.microsoft.com/office/powerpoint/2010/main" val="1717943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29F7B5-85DE-8A9D-F56A-2BDF0E0EBD1A}"/>
              </a:ext>
            </a:extLst>
          </p:cNvPr>
          <p:cNvSpPr>
            <a:spLocks noGrp="1"/>
          </p:cNvSpPr>
          <p:nvPr>
            <p:ph type="body" sz="quarter" idx="18"/>
          </p:nvPr>
        </p:nvSpPr>
        <p:spPr>
          <a:xfrm>
            <a:off x="654228" y="277803"/>
            <a:ext cx="10370191" cy="1189820"/>
          </a:xfrm>
        </p:spPr>
        <p:txBody>
          <a:bodyPr anchor="ctr">
            <a:normAutofit/>
          </a:bodyPr>
          <a:lstStyle/>
          <a:p>
            <a:pPr>
              <a:spcAft>
                <a:spcPts val="600"/>
              </a:spcAft>
            </a:pPr>
            <a:r>
              <a:rPr lang="en-US"/>
              <a:t>GINI INDEX</a:t>
            </a:r>
          </a:p>
        </p:txBody>
      </p:sp>
      <p:sp>
        <p:nvSpPr>
          <p:cNvPr id="6" name="Text Placeholder 5">
            <a:extLst>
              <a:ext uri="{FF2B5EF4-FFF2-40B4-BE49-F238E27FC236}">
                <a16:creationId xmlns:a16="http://schemas.microsoft.com/office/drawing/2014/main" id="{76E204D0-C67F-7274-DFCD-1B1E3A0D3640}"/>
              </a:ext>
            </a:extLst>
          </p:cNvPr>
          <p:cNvSpPr>
            <a:spLocks noGrp="1"/>
          </p:cNvSpPr>
          <p:nvPr>
            <p:ph type="body" sz="quarter" idx="15"/>
          </p:nvPr>
        </p:nvSpPr>
        <p:spPr>
          <a:xfrm>
            <a:off x="457200" y="6356350"/>
            <a:ext cx="8153400" cy="365125"/>
          </a:xfrm>
        </p:spPr>
        <p:txBody>
          <a:bodyPr anchor="ctr">
            <a:normAutofit/>
          </a:bodyPr>
          <a:lstStyle/>
          <a:p>
            <a:r>
              <a:rPr lang="en-US" b="1" kern="1200"/>
              <a:t>PREDICTING HEART STROKE WITH CDC's </a:t>
            </a:r>
            <a:r>
              <a:rPr lang="en-US" b="1" i="1" kern="1200"/>
              <a:t>BRFSS2015</a:t>
            </a:r>
            <a:r>
              <a:rPr lang="en-US" b="1" kern="1200"/>
              <a:t> DATA</a:t>
            </a:r>
            <a:endParaRPr lang="en-US"/>
          </a:p>
        </p:txBody>
      </p:sp>
      <p:sp>
        <p:nvSpPr>
          <p:cNvPr id="7" name="Slide Number Placeholder 6">
            <a:extLst>
              <a:ext uri="{FF2B5EF4-FFF2-40B4-BE49-F238E27FC236}">
                <a16:creationId xmlns:a16="http://schemas.microsoft.com/office/drawing/2014/main" id="{569E1DE1-DA90-2E6F-2834-D27B8BBC23D4}"/>
              </a:ext>
            </a:extLst>
          </p:cNvPr>
          <p:cNvSpPr>
            <a:spLocks noGrp="1"/>
          </p:cNvSpPr>
          <p:nvPr>
            <p:ph type="sldNum" sz="quarter" idx="23"/>
          </p:nvPr>
        </p:nvSpPr>
        <p:spPr>
          <a:xfrm>
            <a:off x="8610600" y="6356350"/>
            <a:ext cx="2743200" cy="365125"/>
          </a:xfrm>
        </p:spPr>
        <p:txBody>
          <a:bodyPr anchor="ctr">
            <a:normAutofit/>
          </a:bodyPr>
          <a:lstStyle/>
          <a:p>
            <a:pPr>
              <a:spcAft>
                <a:spcPts val="600"/>
              </a:spcAft>
            </a:pPr>
            <a:r>
              <a:rPr lang="en-US"/>
              <a:t>10</a:t>
            </a:r>
          </a:p>
        </p:txBody>
      </p:sp>
      <p:pic>
        <p:nvPicPr>
          <p:cNvPr id="3" name="Picture 2" descr="Graphical user interface, application, table&#10;&#10;Description automatically generated">
            <a:extLst>
              <a:ext uri="{FF2B5EF4-FFF2-40B4-BE49-F238E27FC236}">
                <a16:creationId xmlns:a16="http://schemas.microsoft.com/office/drawing/2014/main" id="{645F15A9-58F3-944A-F455-D20E12D3C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9" y="1690688"/>
            <a:ext cx="10822301" cy="4124765"/>
          </a:xfrm>
          <a:prstGeom prst="rect">
            <a:avLst/>
          </a:prstGeom>
          <a:ln>
            <a:noFill/>
          </a:ln>
          <a:effectLst>
            <a:softEdge rad="112500"/>
          </a:effectLst>
        </p:spPr>
      </p:pic>
    </p:spTree>
    <p:extLst>
      <p:ext uri="{BB962C8B-B14F-4D97-AF65-F5344CB8AC3E}">
        <p14:creationId xmlns:p14="http://schemas.microsoft.com/office/powerpoint/2010/main" val="4254116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29F7B5-85DE-8A9D-F56A-2BDF0E0EBD1A}"/>
              </a:ext>
            </a:extLst>
          </p:cNvPr>
          <p:cNvSpPr>
            <a:spLocks noGrp="1"/>
          </p:cNvSpPr>
          <p:nvPr>
            <p:ph type="body" sz="quarter" idx="18"/>
          </p:nvPr>
        </p:nvSpPr>
        <p:spPr>
          <a:xfrm>
            <a:off x="654228" y="277803"/>
            <a:ext cx="10370191" cy="1189820"/>
          </a:xfrm>
        </p:spPr>
        <p:txBody>
          <a:bodyPr anchor="ctr">
            <a:normAutofit/>
          </a:bodyPr>
          <a:lstStyle/>
          <a:p>
            <a:pPr>
              <a:spcAft>
                <a:spcPts val="600"/>
              </a:spcAft>
            </a:pPr>
            <a:r>
              <a:rPr lang="en-US"/>
              <a:t>CLUSTERING THE DATA</a:t>
            </a:r>
          </a:p>
        </p:txBody>
      </p:sp>
      <p:sp>
        <p:nvSpPr>
          <p:cNvPr id="6" name="Text Placeholder 5">
            <a:extLst>
              <a:ext uri="{FF2B5EF4-FFF2-40B4-BE49-F238E27FC236}">
                <a16:creationId xmlns:a16="http://schemas.microsoft.com/office/drawing/2014/main" id="{76E204D0-C67F-7274-DFCD-1B1E3A0D3640}"/>
              </a:ext>
            </a:extLst>
          </p:cNvPr>
          <p:cNvSpPr>
            <a:spLocks noGrp="1"/>
          </p:cNvSpPr>
          <p:nvPr>
            <p:ph type="body" sz="quarter" idx="15"/>
          </p:nvPr>
        </p:nvSpPr>
        <p:spPr>
          <a:xfrm>
            <a:off x="457200" y="6356350"/>
            <a:ext cx="8153400" cy="365125"/>
          </a:xfrm>
        </p:spPr>
        <p:txBody>
          <a:bodyPr anchor="ctr">
            <a:normAutofit/>
          </a:bodyPr>
          <a:lstStyle/>
          <a:p>
            <a:r>
              <a:rPr lang="en-US" b="1" kern="1200"/>
              <a:t>PREDICTING HEART STROKE WITH CDC's </a:t>
            </a:r>
            <a:r>
              <a:rPr lang="en-US" b="1" i="1" kern="1200"/>
              <a:t>BRFSS2015</a:t>
            </a:r>
            <a:r>
              <a:rPr lang="en-US" b="1" kern="1200"/>
              <a:t> DATA</a:t>
            </a:r>
            <a:endParaRPr lang="en-US"/>
          </a:p>
        </p:txBody>
      </p:sp>
      <p:sp>
        <p:nvSpPr>
          <p:cNvPr id="7" name="Slide Number Placeholder 6">
            <a:extLst>
              <a:ext uri="{FF2B5EF4-FFF2-40B4-BE49-F238E27FC236}">
                <a16:creationId xmlns:a16="http://schemas.microsoft.com/office/drawing/2014/main" id="{569E1DE1-DA90-2E6F-2834-D27B8BBC23D4}"/>
              </a:ext>
            </a:extLst>
          </p:cNvPr>
          <p:cNvSpPr>
            <a:spLocks noGrp="1"/>
          </p:cNvSpPr>
          <p:nvPr>
            <p:ph type="sldNum" sz="quarter" idx="23"/>
          </p:nvPr>
        </p:nvSpPr>
        <p:spPr>
          <a:xfrm>
            <a:off x="8610600" y="6356350"/>
            <a:ext cx="2743200" cy="365125"/>
          </a:xfrm>
        </p:spPr>
        <p:txBody>
          <a:bodyPr anchor="ctr">
            <a:normAutofit/>
          </a:bodyPr>
          <a:lstStyle/>
          <a:p>
            <a:pPr>
              <a:spcAft>
                <a:spcPts val="600"/>
              </a:spcAft>
            </a:pPr>
            <a:r>
              <a:rPr lang="en-US"/>
              <a:t>10</a:t>
            </a:r>
          </a:p>
        </p:txBody>
      </p:sp>
      <p:pic>
        <p:nvPicPr>
          <p:cNvPr id="4" name="Picture 3" descr="Chart, line chart&#10;&#10;Description automatically generated">
            <a:extLst>
              <a:ext uri="{FF2B5EF4-FFF2-40B4-BE49-F238E27FC236}">
                <a16:creationId xmlns:a16="http://schemas.microsoft.com/office/drawing/2014/main" id="{041184A3-4D1D-7906-2513-C4736721C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79" y="1467623"/>
            <a:ext cx="5168721" cy="3457455"/>
          </a:xfrm>
          <a:prstGeom prst="rect">
            <a:avLst/>
          </a:prstGeom>
          <a:ln>
            <a:noFill/>
          </a:ln>
          <a:effectLst>
            <a:softEdge rad="112500"/>
          </a:effectLst>
        </p:spPr>
      </p:pic>
      <p:pic>
        <p:nvPicPr>
          <p:cNvPr id="5" name="Picture 4" descr="Chart&#10;&#10;Description automatically generated">
            <a:extLst>
              <a:ext uri="{FF2B5EF4-FFF2-40B4-BE49-F238E27FC236}">
                <a16:creationId xmlns:a16="http://schemas.microsoft.com/office/drawing/2014/main" id="{C91C7BB0-F00B-4EA7-E8F4-C65782C65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051" y="1863592"/>
            <a:ext cx="5018100" cy="2665516"/>
          </a:xfrm>
          <a:prstGeom prst="rect">
            <a:avLst/>
          </a:prstGeom>
          <a:ln>
            <a:noFill/>
          </a:ln>
          <a:effectLst>
            <a:softEdge rad="112500"/>
          </a:effectLst>
        </p:spPr>
      </p:pic>
      <p:sp>
        <p:nvSpPr>
          <p:cNvPr id="8" name="TextBox 7">
            <a:extLst>
              <a:ext uri="{FF2B5EF4-FFF2-40B4-BE49-F238E27FC236}">
                <a16:creationId xmlns:a16="http://schemas.microsoft.com/office/drawing/2014/main" id="{2FDE6615-1593-9C01-6FD7-29436D529B45}"/>
              </a:ext>
            </a:extLst>
          </p:cNvPr>
          <p:cNvSpPr txBox="1"/>
          <p:nvPr/>
        </p:nvSpPr>
        <p:spPr>
          <a:xfrm>
            <a:off x="1564396" y="4836403"/>
            <a:ext cx="3225563" cy="369332"/>
          </a:xfrm>
          <a:prstGeom prst="rect">
            <a:avLst/>
          </a:prstGeom>
          <a:noFill/>
        </p:spPr>
        <p:txBody>
          <a:bodyPr wrap="none" rtlCol="0">
            <a:spAutoFit/>
          </a:bodyPr>
          <a:lstStyle/>
          <a:p>
            <a:r>
              <a:rPr lang="en-US"/>
              <a:t>Determination of no. of clusters</a:t>
            </a:r>
          </a:p>
        </p:txBody>
      </p:sp>
      <p:sp>
        <p:nvSpPr>
          <p:cNvPr id="9" name="TextBox 8">
            <a:extLst>
              <a:ext uri="{FF2B5EF4-FFF2-40B4-BE49-F238E27FC236}">
                <a16:creationId xmlns:a16="http://schemas.microsoft.com/office/drawing/2014/main" id="{C4EB97F4-A0B7-8ECC-5725-C58BE641FE24}"/>
              </a:ext>
            </a:extLst>
          </p:cNvPr>
          <p:cNvSpPr txBox="1"/>
          <p:nvPr/>
        </p:nvSpPr>
        <p:spPr>
          <a:xfrm>
            <a:off x="7456077" y="4836403"/>
            <a:ext cx="2844048" cy="369332"/>
          </a:xfrm>
          <a:prstGeom prst="rect">
            <a:avLst/>
          </a:prstGeom>
          <a:noFill/>
        </p:spPr>
        <p:txBody>
          <a:bodyPr wrap="none" rtlCol="0">
            <a:spAutoFit/>
          </a:bodyPr>
          <a:lstStyle/>
          <a:p>
            <a:r>
              <a:rPr lang="en-US"/>
              <a:t>Visualization of the Clusters</a:t>
            </a:r>
          </a:p>
        </p:txBody>
      </p:sp>
    </p:spTree>
    <p:extLst>
      <p:ext uri="{BB962C8B-B14F-4D97-AF65-F5344CB8AC3E}">
        <p14:creationId xmlns:p14="http://schemas.microsoft.com/office/powerpoint/2010/main" val="392365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99158-28DA-8448-8098-2C44D947C2B4}"/>
              </a:ext>
            </a:extLst>
          </p:cNvPr>
          <p:cNvSpPr>
            <a:spLocks noGrp="1"/>
          </p:cNvSpPr>
          <p:nvPr>
            <p:ph type="title"/>
          </p:nvPr>
        </p:nvSpPr>
        <p:spPr>
          <a:xfrm>
            <a:off x="304800" y="2690872"/>
            <a:ext cx="11582400" cy="914400"/>
          </a:xfrm>
        </p:spPr>
        <p:txBody>
          <a:bodyPr/>
          <a:lstStyle/>
          <a:p>
            <a:r>
              <a:rPr lang="en-US"/>
              <a:t>RESULTS</a:t>
            </a:r>
          </a:p>
        </p:txBody>
      </p:sp>
      <p:sp>
        <p:nvSpPr>
          <p:cNvPr id="4" name="TextBox 3">
            <a:extLst>
              <a:ext uri="{FF2B5EF4-FFF2-40B4-BE49-F238E27FC236}">
                <a16:creationId xmlns:a16="http://schemas.microsoft.com/office/drawing/2014/main" id="{6F5066D9-A900-8E05-7D28-7D9259311079}"/>
              </a:ext>
            </a:extLst>
          </p:cNvPr>
          <p:cNvSpPr txBox="1"/>
          <p:nvPr/>
        </p:nvSpPr>
        <p:spPr>
          <a:xfrm>
            <a:off x="4145280" y="134112"/>
            <a:ext cx="0" cy="0"/>
          </a:xfrm>
          <a:prstGeom prst="rect">
            <a:avLst/>
          </a:prstGeom>
          <a:noFill/>
          <a:ln>
            <a:solidFill>
              <a:schemeClr val="tx1"/>
            </a:solidFill>
          </a:ln>
        </p:spPr>
        <p:txBody>
          <a:bodyPr wrap="none" tIns="121920" bIns="121920" rtlCol="0">
            <a:noAutofit/>
          </a:bodyPr>
          <a:lstStyle/>
          <a:p>
            <a:pPr algn="l"/>
            <a:endParaRPr lang="en-US" sz="1467"/>
          </a:p>
        </p:txBody>
      </p:sp>
    </p:spTree>
    <p:extLst>
      <p:ext uri="{BB962C8B-B14F-4D97-AF65-F5344CB8AC3E}">
        <p14:creationId xmlns:p14="http://schemas.microsoft.com/office/powerpoint/2010/main" val="2097203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DB2A9E-2DA4-9CB7-F189-374D9B7D5986}"/>
              </a:ext>
            </a:extLst>
          </p:cNvPr>
          <p:cNvSpPr>
            <a:spLocks noGrp="1"/>
          </p:cNvSpPr>
          <p:nvPr>
            <p:ph type="body" sz="quarter" idx="18"/>
          </p:nvPr>
        </p:nvSpPr>
        <p:spPr/>
        <p:txBody>
          <a:bodyPr/>
          <a:lstStyle/>
          <a:p>
            <a:r>
              <a:rPr lang="en-US"/>
              <a:t>Probability of stroke in each cluster​</a:t>
            </a:r>
          </a:p>
        </p:txBody>
      </p:sp>
      <p:sp>
        <p:nvSpPr>
          <p:cNvPr id="5" name="Text Placeholder 4">
            <a:extLst>
              <a:ext uri="{FF2B5EF4-FFF2-40B4-BE49-F238E27FC236}">
                <a16:creationId xmlns:a16="http://schemas.microsoft.com/office/drawing/2014/main" id="{F5B91844-4665-CB2D-C8E1-7EC633488350}"/>
              </a:ext>
            </a:extLst>
          </p:cNvPr>
          <p:cNvSpPr>
            <a:spLocks noGrp="1"/>
          </p:cNvSpPr>
          <p:nvPr>
            <p:ph type="body" sz="quarter" idx="15"/>
          </p:nvPr>
        </p:nvSpPr>
        <p:spPr/>
        <p:txBody>
          <a:bodyPr/>
          <a:lstStyle/>
          <a:p>
            <a:r>
              <a:rPr lang="en-US" b="1" kern="1200"/>
              <a:t>PREDICTING HEART STROKE WITH CDC's </a:t>
            </a:r>
            <a:r>
              <a:rPr lang="en-US" b="1" i="1" kern="1200"/>
              <a:t>BRFSS2015</a:t>
            </a:r>
            <a:r>
              <a:rPr lang="en-US" b="1" kern="1200"/>
              <a:t> DATA</a:t>
            </a:r>
            <a:endParaRPr lang="en-US"/>
          </a:p>
        </p:txBody>
      </p:sp>
      <p:sp>
        <p:nvSpPr>
          <p:cNvPr id="6" name="Slide Number Placeholder 5">
            <a:extLst>
              <a:ext uri="{FF2B5EF4-FFF2-40B4-BE49-F238E27FC236}">
                <a16:creationId xmlns:a16="http://schemas.microsoft.com/office/drawing/2014/main" id="{D10D8513-F12B-78DF-C3D8-41B5E7E7B1BE}"/>
              </a:ext>
            </a:extLst>
          </p:cNvPr>
          <p:cNvSpPr>
            <a:spLocks noGrp="1"/>
          </p:cNvSpPr>
          <p:nvPr>
            <p:ph type="sldNum" sz="quarter" idx="23"/>
          </p:nvPr>
        </p:nvSpPr>
        <p:spPr/>
        <p:txBody>
          <a:bodyPr/>
          <a:lstStyle/>
          <a:p>
            <a:fld id="{86134D44-37F0-44A1-8A08-E9432A030C07}" type="slidenum">
              <a:rPr lang="en-US" smtClean="0"/>
              <a:pPr/>
              <a:t>19</a:t>
            </a:fld>
            <a:endParaRPr lang="en-US"/>
          </a:p>
        </p:txBody>
      </p:sp>
      <p:pic>
        <p:nvPicPr>
          <p:cNvPr id="7" name="Picture 6" descr="Chart, scatter chart&#10;&#10;Description automatically generated">
            <a:extLst>
              <a:ext uri="{FF2B5EF4-FFF2-40B4-BE49-F238E27FC236}">
                <a16:creationId xmlns:a16="http://schemas.microsoft.com/office/drawing/2014/main" id="{016435C4-82B3-EDAD-60C6-213823714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495" y="1629989"/>
            <a:ext cx="8949009" cy="45639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6345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73B38C-9F27-5445-8AD6-A16431FB1905}"/>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E2EF4266-C941-E044-9F8D-D2378B2C8128}"/>
              </a:ext>
            </a:extLst>
          </p:cNvPr>
          <p:cNvSpPr>
            <a:spLocks noGrp="1"/>
          </p:cNvSpPr>
          <p:nvPr>
            <p:ph type="sldNum" sz="quarter" idx="13"/>
          </p:nvPr>
        </p:nvSpPr>
        <p:spPr/>
        <p:txBody>
          <a:bodyPr/>
          <a:lstStyle/>
          <a:p>
            <a:fld id="{2154EA64-C67A-624C-A147-549F97A9164D}" type="slidenum">
              <a:rPr lang="en-US" smtClean="0"/>
              <a:pPr/>
              <a:t>2</a:t>
            </a:fld>
            <a:endParaRPr lang="en-US"/>
          </a:p>
        </p:txBody>
      </p:sp>
      <p:sp>
        <p:nvSpPr>
          <p:cNvPr id="2" name="Title 1"/>
          <p:cNvSpPr>
            <a:spLocks noGrp="1"/>
          </p:cNvSpPr>
          <p:nvPr>
            <p:ph type="title"/>
          </p:nvPr>
        </p:nvSpPr>
        <p:spPr/>
        <p:txBody>
          <a:bodyPr/>
          <a:lstStyle/>
          <a:p>
            <a:r>
              <a:rPr lang="en-US"/>
              <a:t>Agenda</a:t>
            </a:r>
          </a:p>
        </p:txBody>
      </p:sp>
      <p:graphicFrame>
        <p:nvGraphicFramePr>
          <p:cNvPr id="4" name="Content Placeholder 3"/>
          <p:cNvGraphicFramePr>
            <a:graphicFrameLocks/>
          </p:cNvGraphicFramePr>
          <p:nvPr>
            <p:extLst>
              <p:ext uri="{D42A27DB-BD31-4B8C-83A1-F6EECF244321}">
                <p14:modId xmlns:p14="http://schemas.microsoft.com/office/powerpoint/2010/main" val="2214860896"/>
              </p:ext>
            </p:extLst>
          </p:nvPr>
        </p:nvGraphicFramePr>
        <p:xfrm>
          <a:off x="304800" y="1295400"/>
          <a:ext cx="11582400" cy="5283200"/>
        </p:xfrm>
        <a:graphic>
          <a:graphicData uri="http://schemas.openxmlformats.org/drawingml/2006/table">
            <a:tbl>
              <a:tblPr>
                <a:solidFill>
                  <a:schemeClr val="bg1"/>
                </a:solidFill>
              </a:tblPr>
              <a:tblGrid>
                <a:gridCol w="57912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660400">
                <a:tc>
                  <a:txBody>
                    <a:bodyPr/>
                    <a:lstStyle/>
                    <a:p>
                      <a:pPr marL="91440" marR="0" lvl="0" indent="0" algn="l" defTabSz="914400" rtl="0" eaLnBrk="1" fontAlgn="base" latinLnBrk="0" hangingPunct="1">
                        <a:lnSpc>
                          <a:spcPct val="106000"/>
                        </a:lnSpc>
                        <a:spcBef>
                          <a:spcPct val="0"/>
                        </a:spcBef>
                        <a:spcAft>
                          <a:spcPct val="0"/>
                        </a:spcAft>
                        <a:buClr>
                          <a:srgbClr val="333333"/>
                        </a:buClr>
                        <a:buSzPct val="80000"/>
                        <a:buFont typeface="Wingdings" pitchFamily="2" charset="2"/>
                        <a:buNone/>
                        <a:tabLst>
                          <a:tab pos="3998913" algn="r"/>
                        </a:tabLst>
                        <a:defRPr/>
                      </a:pPr>
                      <a:r>
                        <a:rPr kumimoji="0" lang="en-US" sz="1600" b="0" i="0" u="none" strike="noStrike" kern="1200" cap="none" spc="0" normalizeH="0" baseline="0" noProof="0">
                          <a:ln>
                            <a:noFill/>
                          </a:ln>
                          <a:solidFill>
                            <a:schemeClr val="bg1"/>
                          </a:solidFill>
                          <a:effectLst/>
                          <a:uLnTx/>
                          <a:uFillTx/>
                          <a:latin typeface="+mn-lt"/>
                        </a:rPr>
                        <a:t>SYNOPSIS</a:t>
                      </a:r>
                    </a:p>
                  </a:txBody>
                  <a:tcPr marL="0" marR="0" marT="137160" marB="137160" anchor="ctr" horzOverflow="overflow">
                    <a:lnL w="9525" cap="flat" cmpd="sng" algn="ctr">
                      <a:noFill/>
                      <a:prstDash val="solid"/>
                      <a:round/>
                      <a:headEnd type="none" w="med" len="med"/>
                      <a:tailEnd type="none" w="med" len="med"/>
                    </a:lnL>
                    <a:lnR>
                      <a:noFill/>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91440" marR="0" lvl="0" indent="0" algn="r" defTabSz="914400" rtl="0" eaLnBrk="1" fontAlgn="base" latinLnBrk="0" hangingPunct="1">
                        <a:lnSpc>
                          <a:spcPct val="106000"/>
                        </a:lnSpc>
                        <a:spcBef>
                          <a:spcPct val="0"/>
                        </a:spcBef>
                        <a:spcAft>
                          <a:spcPct val="0"/>
                        </a:spcAft>
                        <a:buClr>
                          <a:srgbClr val="333333"/>
                        </a:buClr>
                        <a:buSzPct val="80000"/>
                        <a:buFont typeface="Wingdings" pitchFamily="2" charset="2"/>
                        <a:buNone/>
                        <a:tabLst>
                          <a:tab pos="3998913" algn="r"/>
                        </a:tabLst>
                        <a:defRPr/>
                      </a:pPr>
                      <a:r>
                        <a:rPr kumimoji="0" lang="en-US" sz="1600" b="0" i="0" u="none" strike="noStrike" kern="1200" cap="none" spc="0" normalizeH="0" baseline="0" noProof="0">
                          <a:ln>
                            <a:noFill/>
                          </a:ln>
                          <a:solidFill>
                            <a:schemeClr val="bg1"/>
                          </a:solidFill>
                          <a:effectLst/>
                          <a:uLnTx/>
                          <a:uFillTx/>
                          <a:latin typeface="+mn-lt"/>
                        </a:rPr>
                        <a:t>X</a:t>
                      </a:r>
                    </a:p>
                  </a:txBody>
                  <a:tcPr marL="0" marT="137160" marB="137160" anchor="ctr" horzOverflow="overflow">
                    <a:lnL cap="flat">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660400">
                <a:tc>
                  <a:txBody>
                    <a:bodyPr/>
                    <a:lstStyle/>
                    <a:p>
                      <a:pPr marL="91440" marR="0" lvl="0" indent="0" algn="l"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METHODLOGY</a:t>
                      </a:r>
                    </a:p>
                  </a:txBody>
                  <a:tcPr marL="0" marR="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X</a:t>
                      </a:r>
                    </a:p>
                  </a:txBody>
                  <a:tcPr marL="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0400">
                <a:tc>
                  <a:txBody>
                    <a:bodyPr/>
                    <a:lstStyle/>
                    <a:p>
                      <a:pPr marL="91440" marR="0" lvl="0" indent="0" algn="l"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MODELS USED</a:t>
                      </a:r>
                    </a:p>
                  </a:txBody>
                  <a:tcPr marL="0" marR="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X</a:t>
                      </a:r>
                    </a:p>
                  </a:txBody>
                  <a:tcPr marL="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0400">
                <a:tc>
                  <a:txBody>
                    <a:bodyPr/>
                    <a:lstStyle/>
                    <a:p>
                      <a:pPr marL="91440" marR="0" lvl="0" indent="0" algn="l"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DATA CLEANING</a:t>
                      </a:r>
                    </a:p>
                  </a:txBody>
                  <a:tcPr marL="0" marR="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X</a:t>
                      </a:r>
                    </a:p>
                  </a:txBody>
                  <a:tcPr marL="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0400">
                <a:tc>
                  <a:txBody>
                    <a:bodyPr/>
                    <a:lstStyle/>
                    <a:p>
                      <a:pPr marL="91440" marR="0" lvl="0" indent="0" algn="l"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LOGISTIC REGRESSION</a:t>
                      </a:r>
                    </a:p>
                  </a:txBody>
                  <a:tcPr marL="0" marR="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X</a:t>
                      </a:r>
                    </a:p>
                  </a:txBody>
                  <a:tcPr marL="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0400">
                <a:tc>
                  <a:txBody>
                    <a:bodyPr/>
                    <a:lstStyle/>
                    <a:p>
                      <a:pPr marL="91440" marR="0" lvl="0" indent="0" algn="l"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RESULTS</a:t>
                      </a:r>
                    </a:p>
                  </a:txBody>
                  <a:tcPr marL="0" marR="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defRPr/>
                      </a:pPr>
                      <a:r>
                        <a:rPr kumimoji="0" lang="en-US" sz="1600" b="0" i="0" u="none" strike="noStrike" cap="none" normalizeH="0" baseline="0">
                          <a:ln>
                            <a:noFill/>
                          </a:ln>
                          <a:solidFill>
                            <a:schemeClr val="tx2"/>
                          </a:solidFill>
                          <a:effectLst/>
                          <a:latin typeface="+mn-lt"/>
                        </a:rPr>
                        <a:t>X</a:t>
                      </a:r>
                    </a:p>
                  </a:txBody>
                  <a:tcPr marL="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60400">
                <a:tc>
                  <a:txBody>
                    <a:bodyPr/>
                    <a:lstStyle/>
                    <a:p>
                      <a:pPr marL="91440" marR="0" lvl="0" indent="0" algn="l"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pPr>
                      <a:r>
                        <a:rPr kumimoji="0" lang="en-US" sz="1600" b="0" i="0" u="none" strike="noStrike" cap="none" normalizeH="0" baseline="0">
                          <a:ln>
                            <a:noFill/>
                          </a:ln>
                          <a:solidFill>
                            <a:schemeClr val="tx2"/>
                          </a:solidFill>
                          <a:effectLst/>
                          <a:latin typeface="+mn-lt"/>
                        </a:rPr>
                        <a:t>APPENDIX</a:t>
                      </a:r>
                    </a:p>
                  </a:txBody>
                  <a:tcPr marL="0" marR="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pPr>
                      <a:r>
                        <a:rPr kumimoji="0" lang="en-US" sz="1600" b="0" i="0" u="none" strike="noStrike" cap="none" normalizeH="0" baseline="0">
                          <a:ln>
                            <a:noFill/>
                          </a:ln>
                          <a:solidFill>
                            <a:schemeClr val="tx2"/>
                          </a:solidFill>
                          <a:effectLst/>
                          <a:latin typeface="+mn-lt"/>
                        </a:rPr>
                        <a:t>X</a:t>
                      </a:r>
                    </a:p>
                  </a:txBody>
                  <a:tcPr marL="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60400">
                <a:tc>
                  <a:txBody>
                    <a:bodyPr/>
                    <a:lstStyle/>
                    <a:p>
                      <a:pPr marL="91440" marR="0" lvl="0" indent="0" algn="l"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pPr>
                      <a:endParaRPr kumimoji="0" lang="en-US" sz="1600" b="0" i="0" u="none" strike="noStrike" cap="none" normalizeH="0" baseline="0">
                        <a:ln>
                          <a:noFill/>
                        </a:ln>
                        <a:solidFill>
                          <a:schemeClr val="tx2"/>
                        </a:solidFill>
                        <a:effectLst/>
                        <a:latin typeface="+mn-lt"/>
                      </a:endParaRPr>
                    </a:p>
                  </a:txBody>
                  <a:tcPr marL="0" marR="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tc>
                  <a:txBody>
                    <a:bodyPr/>
                    <a:lstStyle/>
                    <a:p>
                      <a:pPr marL="91440" marR="0" lvl="0" indent="0" algn="r" defTabSz="914400" rtl="0" eaLnBrk="1" fontAlgn="base" latinLnBrk="0" hangingPunct="1">
                        <a:lnSpc>
                          <a:spcPct val="106000"/>
                        </a:lnSpc>
                        <a:spcBef>
                          <a:spcPct val="0"/>
                        </a:spcBef>
                        <a:spcAft>
                          <a:spcPct val="0"/>
                        </a:spcAft>
                        <a:buClr>
                          <a:schemeClr val="tx1"/>
                        </a:buClr>
                        <a:buSzPct val="80000"/>
                        <a:buFont typeface="Wingdings" pitchFamily="2" charset="2"/>
                        <a:buNone/>
                        <a:tabLst>
                          <a:tab pos="3998913" algn="r"/>
                        </a:tabLst>
                      </a:pPr>
                      <a:endParaRPr kumimoji="0" lang="en-US" sz="1600" b="0" i="0" u="none" strike="noStrike" cap="none" normalizeH="0" baseline="0">
                        <a:ln>
                          <a:noFill/>
                        </a:ln>
                        <a:solidFill>
                          <a:schemeClr val="tx2"/>
                        </a:solidFill>
                        <a:effectLst/>
                        <a:latin typeface="+mn-lt"/>
                      </a:endParaRPr>
                    </a:p>
                  </a:txBody>
                  <a:tcPr marL="0" marT="137160" marB="137160" anchor="ctr" horzOverflow="overflow">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222644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5177E5-05CC-59DD-8650-2D1C43B719C0}"/>
              </a:ext>
            </a:extLst>
          </p:cNvPr>
          <p:cNvSpPr>
            <a:spLocks noGrp="1"/>
          </p:cNvSpPr>
          <p:nvPr>
            <p:ph type="body" sz="quarter" idx="18"/>
          </p:nvPr>
        </p:nvSpPr>
        <p:spPr/>
        <p:txBody>
          <a:bodyPr/>
          <a:lstStyle/>
          <a:p>
            <a:r>
              <a:rPr lang="en-US"/>
              <a:t>Probability of stroke in each cluster​</a:t>
            </a:r>
          </a:p>
        </p:txBody>
      </p:sp>
      <p:sp>
        <p:nvSpPr>
          <p:cNvPr id="5" name="Text Placeholder 4">
            <a:extLst>
              <a:ext uri="{FF2B5EF4-FFF2-40B4-BE49-F238E27FC236}">
                <a16:creationId xmlns:a16="http://schemas.microsoft.com/office/drawing/2014/main" id="{67D2C70D-05F4-95D8-5DCD-A034608DD2A7}"/>
              </a:ext>
            </a:extLst>
          </p:cNvPr>
          <p:cNvSpPr>
            <a:spLocks noGrp="1"/>
          </p:cNvSpPr>
          <p:nvPr>
            <p:ph type="body" sz="quarter" idx="15"/>
          </p:nvPr>
        </p:nvSpPr>
        <p:spPr/>
        <p:txBody>
          <a:bodyPr/>
          <a:lstStyle/>
          <a:p>
            <a:r>
              <a:rPr lang="en-US" b="1" kern="1200"/>
              <a:t>PREDICTING HEART STROKE WITH CDC's </a:t>
            </a:r>
            <a:r>
              <a:rPr lang="en-US" b="1" i="1" kern="1200"/>
              <a:t>BRFSS2015</a:t>
            </a:r>
            <a:r>
              <a:rPr lang="en-US" b="1" kern="1200"/>
              <a:t> DATA</a:t>
            </a:r>
            <a:endParaRPr lang="en-US"/>
          </a:p>
        </p:txBody>
      </p:sp>
      <p:sp>
        <p:nvSpPr>
          <p:cNvPr id="6" name="Slide Number Placeholder 5">
            <a:extLst>
              <a:ext uri="{FF2B5EF4-FFF2-40B4-BE49-F238E27FC236}">
                <a16:creationId xmlns:a16="http://schemas.microsoft.com/office/drawing/2014/main" id="{84378B47-74CE-0BB5-AD0D-D9F0822F66DD}"/>
              </a:ext>
            </a:extLst>
          </p:cNvPr>
          <p:cNvSpPr>
            <a:spLocks noGrp="1"/>
          </p:cNvSpPr>
          <p:nvPr>
            <p:ph type="sldNum" sz="quarter" idx="23"/>
          </p:nvPr>
        </p:nvSpPr>
        <p:spPr/>
        <p:txBody>
          <a:bodyPr/>
          <a:lstStyle/>
          <a:p>
            <a:fld id="{86134D44-37F0-44A1-8A08-E9432A030C07}" type="slidenum">
              <a:rPr lang="en-US" smtClean="0"/>
              <a:pPr/>
              <a:t>20</a:t>
            </a:fld>
            <a:endParaRPr lang="en-US"/>
          </a:p>
        </p:txBody>
      </p:sp>
      <p:pic>
        <p:nvPicPr>
          <p:cNvPr id="7" name="Picture 6" descr="Chart&#10;&#10;Description automatically generated with medium confidence">
            <a:extLst>
              <a:ext uri="{FF2B5EF4-FFF2-40B4-BE49-F238E27FC236}">
                <a16:creationId xmlns:a16="http://schemas.microsoft.com/office/drawing/2014/main" id="{2231FEC5-306E-D04E-49D0-844B0F515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878" y="1594629"/>
            <a:ext cx="6866244" cy="4634715"/>
          </a:xfrm>
          <a:prstGeom prst="rect">
            <a:avLst/>
          </a:prstGeom>
        </p:spPr>
      </p:pic>
    </p:spTree>
    <p:extLst>
      <p:ext uri="{BB962C8B-B14F-4D97-AF65-F5344CB8AC3E}">
        <p14:creationId xmlns:p14="http://schemas.microsoft.com/office/powerpoint/2010/main" val="67902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93012A0-6E8C-0517-7F23-F52D60C9B070}"/>
              </a:ext>
            </a:extLst>
          </p:cNvPr>
          <p:cNvSpPr>
            <a:spLocks noGrp="1"/>
          </p:cNvSpPr>
          <p:nvPr>
            <p:ph type="title"/>
          </p:nvPr>
        </p:nvSpPr>
        <p:spPr/>
        <p:txBody>
          <a:bodyPr/>
          <a:lstStyle/>
          <a:p>
            <a:r>
              <a:rPr lang="en-US"/>
              <a:t>Thank You!</a:t>
            </a:r>
          </a:p>
        </p:txBody>
      </p:sp>
      <p:sp>
        <p:nvSpPr>
          <p:cNvPr id="4" name="Department/Unit name Placeholder">
            <a:extLst>
              <a:ext uri="{FF2B5EF4-FFF2-40B4-BE49-F238E27FC236}">
                <a16:creationId xmlns:a16="http://schemas.microsoft.com/office/drawing/2014/main" id="{60B26434-C67A-9A3E-7BEB-CE6B0B8B62F9}"/>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a:ea typeface="+mj-lt"/>
                <a:cs typeface="+mj-lt"/>
              </a:rPr>
              <a:t>Property Assessment Case – Big Data Analytics in Finance</a:t>
            </a:r>
          </a:p>
        </p:txBody>
      </p:sp>
    </p:spTree>
    <p:extLst>
      <p:ext uri="{BB962C8B-B14F-4D97-AF65-F5344CB8AC3E}">
        <p14:creationId xmlns:p14="http://schemas.microsoft.com/office/powerpoint/2010/main" val="2152717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a:ea typeface="+mj-lt"/>
                <a:cs typeface="+mj-lt"/>
              </a:rPr>
              <a:t>SYNOPSIS</a:t>
            </a:r>
            <a:endParaRPr lang="en-US"/>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normAutofit/>
          </a:bodyPr>
          <a:lstStyle/>
          <a:p>
            <a:r>
              <a:rPr lang="en-US" sz="1200" b="1" kern="1200">
                <a:solidFill>
                  <a:srgbClr val="FFFFFF"/>
                </a:solidFill>
                <a:latin typeface="+mj-lt"/>
                <a:ea typeface="+mj-ea"/>
                <a:cs typeface="+mj-cs"/>
              </a:rPr>
              <a:t>PREDICTING HEART STROKE WITH CDC's </a:t>
            </a:r>
            <a:r>
              <a:rPr lang="en-US" sz="1200" b="1" i="1" kern="1200">
                <a:solidFill>
                  <a:srgbClr val="FFFFFF"/>
                </a:solidFill>
                <a:latin typeface="+mj-lt"/>
                <a:ea typeface="+mj-ea"/>
                <a:cs typeface="+mj-cs"/>
              </a:rPr>
              <a:t>BRFSS2015</a:t>
            </a:r>
            <a:r>
              <a:rPr lang="en-US" sz="1200" b="1" kern="1200">
                <a:solidFill>
                  <a:srgbClr val="FFFFFF"/>
                </a:solidFill>
                <a:latin typeface="+mj-lt"/>
                <a:ea typeface="+mj-ea"/>
                <a:cs typeface="+mj-cs"/>
              </a:rPr>
              <a:t> DATA</a:t>
            </a:r>
            <a:endParaRPr lang="en-US" sz="1200"/>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r>
              <a:rPr lang="en-US"/>
              <a:t>1</a:t>
            </a:r>
          </a:p>
        </p:txBody>
      </p:sp>
      <p:sp>
        <p:nvSpPr>
          <p:cNvPr id="36" name="TextBox 35">
            <a:extLst>
              <a:ext uri="{FF2B5EF4-FFF2-40B4-BE49-F238E27FC236}">
                <a16:creationId xmlns:a16="http://schemas.microsoft.com/office/drawing/2014/main" id="{A701A9CE-2EAD-2740-1F20-C44C572958E0}"/>
              </a:ext>
            </a:extLst>
          </p:cNvPr>
          <p:cNvSpPr txBox="1"/>
          <p:nvPr/>
        </p:nvSpPr>
        <p:spPr>
          <a:xfrm>
            <a:off x="650239" y="1717040"/>
            <a:ext cx="1096073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Objective: </a:t>
            </a:r>
            <a:endParaRPr lang="en-US"/>
          </a:p>
          <a:p>
            <a:pPr marL="342900" indent="-342900">
              <a:buFont typeface="Arial"/>
              <a:buChar char="•"/>
            </a:pPr>
            <a:r>
              <a:rPr lang="en-US" sz="2000"/>
              <a:t> To predict the probability of heart stroke, diabetes and hypertension.</a:t>
            </a:r>
            <a:endParaRPr lang="en-US"/>
          </a:p>
        </p:txBody>
      </p:sp>
      <p:sp>
        <p:nvSpPr>
          <p:cNvPr id="37" name="TextBox 36">
            <a:extLst>
              <a:ext uri="{FF2B5EF4-FFF2-40B4-BE49-F238E27FC236}">
                <a16:creationId xmlns:a16="http://schemas.microsoft.com/office/drawing/2014/main" id="{F8D1C43E-FCE3-41A5-E649-E1742FCAE19E}"/>
              </a:ext>
            </a:extLst>
          </p:cNvPr>
          <p:cNvSpPr txBox="1"/>
          <p:nvPr/>
        </p:nvSpPr>
        <p:spPr>
          <a:xfrm>
            <a:off x="617749" y="2424926"/>
            <a:ext cx="109607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Dataset:</a:t>
            </a:r>
          </a:p>
        </p:txBody>
      </p:sp>
      <p:pic>
        <p:nvPicPr>
          <p:cNvPr id="4" name="Picture 3" descr="Timeline&#10;&#10;Description automatically generated">
            <a:extLst>
              <a:ext uri="{FF2B5EF4-FFF2-40B4-BE49-F238E27FC236}">
                <a16:creationId xmlns:a16="http://schemas.microsoft.com/office/drawing/2014/main" id="{86900B1C-7696-170D-9703-969BBECD8899}"/>
              </a:ext>
            </a:extLst>
          </p:cNvPr>
          <p:cNvPicPr>
            <a:picLocks noChangeAspect="1"/>
          </p:cNvPicPr>
          <p:nvPr/>
        </p:nvPicPr>
        <p:blipFill>
          <a:blip r:embed="rId3"/>
          <a:stretch>
            <a:fillRect/>
          </a:stretch>
        </p:blipFill>
        <p:spPr>
          <a:xfrm>
            <a:off x="1540312" y="2424926"/>
            <a:ext cx="6722339" cy="3801855"/>
          </a:xfrm>
          <a:prstGeom prst="rect">
            <a:avLst/>
          </a:prstGeom>
        </p:spPr>
      </p:pic>
    </p:spTree>
    <p:extLst>
      <p:ext uri="{BB962C8B-B14F-4D97-AF65-F5344CB8AC3E}">
        <p14:creationId xmlns:p14="http://schemas.microsoft.com/office/powerpoint/2010/main" val="1414020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laceholder">
            <a:extLst>
              <a:ext uri="{FF2B5EF4-FFF2-40B4-BE49-F238E27FC236}">
                <a16:creationId xmlns:a16="http://schemas.microsoft.com/office/drawing/2014/main" id="{5D5C66C1-0F5D-DDF6-F43E-43F4750AD265}"/>
              </a:ext>
            </a:extLst>
          </p:cNvPr>
          <p:cNvSpPr>
            <a:spLocks noGrp="1"/>
          </p:cNvSpPr>
          <p:nvPr>
            <p:ph type="body" sz="quarter" idx="18"/>
          </p:nvPr>
        </p:nvSpPr>
        <p:spPr/>
        <p:txBody>
          <a:bodyPr/>
          <a:lstStyle/>
          <a:p>
            <a:r>
              <a:rPr lang="en-US"/>
              <a:t>Data Evaluation and Cleaning</a:t>
            </a:r>
          </a:p>
        </p:txBody>
      </p:sp>
      <p:sp>
        <p:nvSpPr>
          <p:cNvPr id="5" name="Subhead Placeholder 1">
            <a:extLst>
              <a:ext uri="{FF2B5EF4-FFF2-40B4-BE49-F238E27FC236}">
                <a16:creationId xmlns:a16="http://schemas.microsoft.com/office/drawing/2014/main" id="{7B55445F-4911-31C5-4423-3AEE13C8DF34}"/>
              </a:ext>
            </a:extLst>
          </p:cNvPr>
          <p:cNvSpPr>
            <a:spLocks noGrp="1"/>
          </p:cNvSpPr>
          <p:nvPr>
            <p:ph type="body" sz="quarter" idx="19"/>
          </p:nvPr>
        </p:nvSpPr>
        <p:spPr/>
        <p:txBody>
          <a:bodyPr/>
          <a:lstStyle/>
          <a:p>
            <a:r>
              <a:rPr lang="en-US"/>
              <a:t>Data Distribution</a:t>
            </a:r>
          </a:p>
        </p:txBody>
      </p:sp>
      <p:sp>
        <p:nvSpPr>
          <p:cNvPr id="6" name="Text Placeholder 1">
            <a:extLst>
              <a:ext uri="{FF2B5EF4-FFF2-40B4-BE49-F238E27FC236}">
                <a16:creationId xmlns:a16="http://schemas.microsoft.com/office/drawing/2014/main" id="{9F4790C3-BE4F-90D9-CA4B-ED0496A0F8BF}"/>
              </a:ext>
            </a:extLst>
          </p:cNvPr>
          <p:cNvSpPr>
            <a:spLocks noGrp="1"/>
          </p:cNvSpPr>
          <p:nvPr>
            <p:ph type="body" sz="quarter" idx="20"/>
          </p:nvPr>
        </p:nvSpPr>
        <p:spPr/>
        <p:txBody>
          <a:bodyPr vert="horz" lIns="91440" tIns="45720" rIns="91440" bIns="45720" rtlCol="0" anchor="t">
            <a:normAutofit/>
          </a:bodyPr>
          <a:lstStyle/>
          <a:p>
            <a:pPr marL="342900" indent="-342900">
              <a:buChar char="•"/>
            </a:pPr>
            <a:r>
              <a:rPr lang="en-US"/>
              <a:t>Skewed towards </a:t>
            </a:r>
            <a:r>
              <a:rPr lang="en-US" b="1"/>
              <a:t>Class 0 in Heart stroke Variable</a:t>
            </a:r>
            <a:r>
              <a:rPr lang="en-US"/>
              <a:t> </a:t>
            </a:r>
          </a:p>
        </p:txBody>
      </p:sp>
      <p:sp>
        <p:nvSpPr>
          <p:cNvPr id="2" name="Department/Unit name Placeholder">
            <a:extLst>
              <a:ext uri="{FF2B5EF4-FFF2-40B4-BE49-F238E27FC236}">
                <a16:creationId xmlns:a16="http://schemas.microsoft.com/office/drawing/2014/main" id="{CCBC860A-D33F-4A67-BE85-A83C09A9BBB3}"/>
              </a:ext>
              <a:ext uri="{C183D7F6-B498-43B3-948B-1728B52AA6E4}">
                <adec:decorative xmlns:adec="http://schemas.microsoft.com/office/drawing/2017/decorative" val="1"/>
              </a:ext>
            </a:extLst>
          </p:cNvPr>
          <p:cNvSpPr>
            <a:spLocks noGrp="1"/>
          </p:cNvSpPr>
          <p:nvPr>
            <p:ph type="body" sz="quarter" idx="15"/>
          </p:nvPr>
        </p:nvSpPr>
        <p:spPr/>
        <p:txBody>
          <a:bodyPr/>
          <a:lstStyle/>
          <a:p>
            <a:r>
              <a:rPr lang="en-US" sz="1200" b="1" kern="1200">
                <a:solidFill>
                  <a:srgbClr val="FFFFFF"/>
                </a:solidFill>
                <a:latin typeface="+mj-lt"/>
                <a:ea typeface="+mj-ea"/>
                <a:cs typeface="+mj-cs"/>
              </a:rPr>
              <a:t>PREDICTING HEART STROKE WITH CDC's </a:t>
            </a:r>
            <a:r>
              <a:rPr lang="en-US" sz="1200" b="1" i="1" kern="1200">
                <a:solidFill>
                  <a:srgbClr val="FFFFFF"/>
                </a:solidFill>
                <a:latin typeface="+mj-lt"/>
                <a:ea typeface="+mj-ea"/>
                <a:cs typeface="+mj-cs"/>
              </a:rPr>
              <a:t>BRFSS2015</a:t>
            </a:r>
            <a:r>
              <a:rPr lang="en-US" sz="1200" b="1" kern="1200">
                <a:solidFill>
                  <a:srgbClr val="FFFFFF"/>
                </a:solidFill>
                <a:latin typeface="+mj-lt"/>
                <a:ea typeface="+mj-ea"/>
                <a:cs typeface="+mj-cs"/>
              </a:rPr>
              <a:t> DATA</a:t>
            </a:r>
            <a:endParaRPr lang="en-US" sz="1200"/>
          </a:p>
        </p:txBody>
      </p:sp>
      <p:sp>
        <p:nvSpPr>
          <p:cNvPr id="3" name="Slide Number Placeholder">
            <a:extLst>
              <a:ext uri="{FF2B5EF4-FFF2-40B4-BE49-F238E27FC236}">
                <a16:creationId xmlns:a16="http://schemas.microsoft.com/office/drawing/2014/main" id="{489C4E30-6A5F-AABA-11B5-F46B439F98C6}"/>
              </a:ext>
              <a:ext uri="{C183D7F6-B498-43B3-948B-1728B52AA6E4}">
                <adec:decorative xmlns:adec="http://schemas.microsoft.com/office/drawing/2017/decorative" val="1"/>
              </a:ext>
            </a:extLst>
          </p:cNvPr>
          <p:cNvSpPr>
            <a:spLocks noGrp="1"/>
          </p:cNvSpPr>
          <p:nvPr>
            <p:ph type="sldNum" sz="quarter" idx="23"/>
          </p:nvPr>
        </p:nvSpPr>
        <p:spPr/>
        <p:txBody>
          <a:bodyPr/>
          <a:lstStyle/>
          <a:p>
            <a:r>
              <a:rPr lang="en-US"/>
              <a:t>4</a:t>
            </a:r>
          </a:p>
        </p:txBody>
      </p:sp>
      <p:pic>
        <p:nvPicPr>
          <p:cNvPr id="15" name="Picture 14" descr="Timeline&#10;&#10;Description automatically generated">
            <a:extLst>
              <a:ext uri="{FF2B5EF4-FFF2-40B4-BE49-F238E27FC236}">
                <a16:creationId xmlns:a16="http://schemas.microsoft.com/office/drawing/2014/main" id="{6CB8DB2F-7DE8-4A56-73F0-9FF59154EF10}"/>
              </a:ext>
            </a:extLst>
          </p:cNvPr>
          <p:cNvPicPr>
            <a:picLocks noChangeAspect="1"/>
          </p:cNvPicPr>
          <p:nvPr/>
        </p:nvPicPr>
        <p:blipFill>
          <a:blip r:embed="rId3"/>
          <a:stretch>
            <a:fillRect/>
          </a:stretch>
        </p:blipFill>
        <p:spPr>
          <a:xfrm>
            <a:off x="5469661" y="1786687"/>
            <a:ext cx="6722339" cy="3801855"/>
          </a:xfrm>
          <a:prstGeom prst="rect">
            <a:avLst/>
          </a:prstGeom>
        </p:spPr>
      </p:pic>
    </p:spTree>
    <p:extLst>
      <p:ext uri="{BB962C8B-B14F-4D97-AF65-F5344CB8AC3E}">
        <p14:creationId xmlns:p14="http://schemas.microsoft.com/office/powerpoint/2010/main" val="2983933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Placeholder">
            <a:extLst>
              <a:ext uri="{FF2B5EF4-FFF2-40B4-BE49-F238E27FC236}">
                <a16:creationId xmlns:a16="http://schemas.microsoft.com/office/drawing/2014/main" id="{3896772D-510D-DDF5-563D-84F846DA4277}"/>
              </a:ext>
            </a:extLst>
          </p:cNvPr>
          <p:cNvSpPr>
            <a:spLocks noGrp="1"/>
          </p:cNvSpPr>
          <p:nvPr>
            <p:ph type="body" sz="quarter" idx="18"/>
          </p:nvPr>
        </p:nvSpPr>
        <p:spPr>
          <a:xfrm>
            <a:off x="654228" y="277803"/>
            <a:ext cx="10370191" cy="1189820"/>
          </a:xfrm>
        </p:spPr>
        <p:txBody>
          <a:bodyPr anchor="ctr">
            <a:normAutofit/>
          </a:bodyPr>
          <a:lstStyle/>
          <a:p>
            <a:pPr>
              <a:spcAft>
                <a:spcPts val="600"/>
              </a:spcAft>
            </a:pPr>
            <a:endParaRPr lang="en-US"/>
          </a:p>
        </p:txBody>
      </p:sp>
      <p:sp>
        <p:nvSpPr>
          <p:cNvPr id="13" name="Subhead Placeholder 1">
            <a:extLst>
              <a:ext uri="{FF2B5EF4-FFF2-40B4-BE49-F238E27FC236}">
                <a16:creationId xmlns:a16="http://schemas.microsoft.com/office/drawing/2014/main" id="{946B2890-FDCD-C717-75AD-413BFF3E0E59}"/>
              </a:ext>
            </a:extLst>
          </p:cNvPr>
          <p:cNvSpPr>
            <a:spLocks noGrp="1"/>
          </p:cNvSpPr>
          <p:nvPr>
            <p:ph type="body" sz="quarter" idx="19"/>
          </p:nvPr>
        </p:nvSpPr>
        <p:spPr>
          <a:xfrm>
            <a:off x="650662" y="1984041"/>
            <a:ext cx="4158110" cy="764799"/>
          </a:xfrm>
        </p:spPr>
        <p:txBody>
          <a:bodyPr anchor="ctr">
            <a:normAutofit fontScale="92500"/>
          </a:bodyPr>
          <a:lstStyle/>
          <a:p>
            <a:pPr>
              <a:spcAft>
                <a:spcPts val="600"/>
              </a:spcAft>
            </a:pPr>
            <a:r>
              <a:rPr lang="en-US">
                <a:solidFill>
                  <a:schemeClr val="bg2"/>
                </a:solidFill>
              </a:rPr>
              <a:t>Heart attack Distribution</a:t>
            </a:r>
          </a:p>
        </p:txBody>
      </p:sp>
      <p:sp>
        <p:nvSpPr>
          <p:cNvPr id="17" name="Text Placeholder 1">
            <a:extLst>
              <a:ext uri="{FF2B5EF4-FFF2-40B4-BE49-F238E27FC236}">
                <a16:creationId xmlns:a16="http://schemas.microsoft.com/office/drawing/2014/main" id="{22D140E6-6203-8503-B832-940966D3F74E}"/>
              </a:ext>
            </a:extLst>
          </p:cNvPr>
          <p:cNvSpPr>
            <a:spLocks noGrp="1"/>
          </p:cNvSpPr>
          <p:nvPr>
            <p:ph type="body" sz="quarter" idx="20"/>
          </p:nvPr>
        </p:nvSpPr>
        <p:spPr>
          <a:xfrm>
            <a:off x="792938" y="2913254"/>
            <a:ext cx="5404485" cy="2573020"/>
          </a:xfrm>
        </p:spPr>
        <p:txBody>
          <a:bodyPr vert="horz" lIns="91440" tIns="45720" rIns="91440" bIns="45720" rtlCol="0" anchor="t">
            <a:normAutofit/>
          </a:bodyPr>
          <a:lstStyle/>
          <a:p>
            <a:pPr marL="342900" indent="-342900">
              <a:spcAft>
                <a:spcPts val="600"/>
              </a:spcAft>
              <a:buChar char="•"/>
            </a:pPr>
            <a:endParaRPr lang="en-US"/>
          </a:p>
        </p:txBody>
      </p:sp>
      <p:sp>
        <p:nvSpPr>
          <p:cNvPr id="8" name="Department/Unit name Placeholder">
            <a:extLst>
              <a:ext uri="{FF2B5EF4-FFF2-40B4-BE49-F238E27FC236}">
                <a16:creationId xmlns:a16="http://schemas.microsoft.com/office/drawing/2014/main" id="{C0570146-46B2-53CE-053A-5E815E484FE7}"/>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sz="1200" b="1" kern="1200">
                <a:solidFill>
                  <a:srgbClr val="FFFFFF"/>
                </a:solidFill>
                <a:latin typeface="+mj-lt"/>
                <a:ea typeface="+mj-ea"/>
                <a:cs typeface="+mj-cs"/>
              </a:rPr>
              <a:t>PREDICTING HEART STROKE WITH CDC's </a:t>
            </a:r>
            <a:r>
              <a:rPr lang="en-US" sz="1200" b="1" i="1" kern="1200">
                <a:solidFill>
                  <a:srgbClr val="FFFFFF"/>
                </a:solidFill>
                <a:latin typeface="+mj-lt"/>
                <a:ea typeface="+mj-ea"/>
                <a:cs typeface="+mj-cs"/>
              </a:rPr>
              <a:t>BRFSS2015</a:t>
            </a:r>
            <a:r>
              <a:rPr lang="en-US" sz="1200" b="1" kern="1200">
                <a:solidFill>
                  <a:srgbClr val="FFFFFF"/>
                </a:solidFill>
                <a:latin typeface="+mj-lt"/>
                <a:ea typeface="+mj-ea"/>
                <a:cs typeface="+mj-cs"/>
              </a:rPr>
              <a:t> DATA</a:t>
            </a:r>
            <a:endParaRPr lang="en-US" sz="1200"/>
          </a:p>
        </p:txBody>
      </p:sp>
      <p:sp>
        <p:nvSpPr>
          <p:cNvPr id="2" name="Slide Number Placeholder">
            <a:extLst>
              <a:ext uri="{FF2B5EF4-FFF2-40B4-BE49-F238E27FC236}">
                <a16:creationId xmlns:a16="http://schemas.microsoft.com/office/drawing/2014/main" id="{9F21DB59-7AAA-202D-2DF5-5CEA76E997B7}"/>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r>
              <a:rPr lang="en-US"/>
              <a:t>5</a:t>
            </a:r>
          </a:p>
        </p:txBody>
      </p:sp>
      <p:sp>
        <p:nvSpPr>
          <p:cNvPr id="6" name="TextBox 5">
            <a:extLst>
              <a:ext uri="{FF2B5EF4-FFF2-40B4-BE49-F238E27FC236}">
                <a16:creationId xmlns:a16="http://schemas.microsoft.com/office/drawing/2014/main" id="{95A23F8D-D8F3-B442-FC7B-09ACBA2CB8D3}"/>
              </a:ext>
            </a:extLst>
          </p:cNvPr>
          <p:cNvSpPr txBox="1"/>
          <p:nvPr/>
        </p:nvSpPr>
        <p:spPr>
          <a:xfrm>
            <a:off x="3048918" y="3247088"/>
            <a:ext cx="6097836" cy="369332"/>
          </a:xfrm>
          <a:prstGeom prst="rect">
            <a:avLst/>
          </a:prstGeom>
          <a:noFill/>
        </p:spPr>
        <p:txBody>
          <a:bodyPr wrap="square">
            <a:spAutoFit/>
          </a:bodyPr>
          <a:lstStyle/>
          <a:p>
            <a:pPr>
              <a:spcAft>
                <a:spcPts val="600"/>
              </a:spcAft>
            </a:pPr>
            <a:r>
              <a:rPr lang="en-US"/>
              <a:t>POST BALANCING DISTRIBUTION</a:t>
            </a:r>
          </a:p>
        </p:txBody>
      </p:sp>
    </p:spTree>
    <p:extLst>
      <p:ext uri="{BB962C8B-B14F-4D97-AF65-F5344CB8AC3E}">
        <p14:creationId xmlns:p14="http://schemas.microsoft.com/office/powerpoint/2010/main" val="2957653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E8F6BCF-55B2-25AB-1464-BF06856F560B}"/>
              </a:ext>
            </a:extLst>
          </p:cNvPr>
          <p:cNvSpPr>
            <a:spLocks noGrp="1"/>
          </p:cNvSpPr>
          <p:nvPr>
            <p:ph type="body" sz="quarter" idx="18"/>
          </p:nvPr>
        </p:nvSpPr>
        <p:spPr/>
        <p:txBody>
          <a:bodyPr/>
          <a:lstStyle/>
          <a:p>
            <a:r>
              <a:rPr lang="en-US">
                <a:ea typeface="+mj-lt"/>
                <a:cs typeface="+mj-lt"/>
              </a:rPr>
              <a:t>METHODOLOGY</a:t>
            </a:r>
            <a:endParaRPr lang="en-US"/>
          </a:p>
        </p:txBody>
      </p:sp>
      <p:sp>
        <p:nvSpPr>
          <p:cNvPr id="8" name="Department/Unit name Placeholder">
            <a:extLst>
              <a:ext uri="{FF2B5EF4-FFF2-40B4-BE49-F238E27FC236}">
                <a16:creationId xmlns:a16="http://schemas.microsoft.com/office/drawing/2014/main" id="{96764C9B-A83E-7FFD-8114-E1DAF0083A69}"/>
              </a:ext>
              <a:ext uri="{C183D7F6-B498-43B3-948B-1728B52AA6E4}">
                <adec:decorative xmlns:adec="http://schemas.microsoft.com/office/drawing/2017/decorative" val="1"/>
              </a:ext>
            </a:extLst>
          </p:cNvPr>
          <p:cNvSpPr>
            <a:spLocks noGrp="1"/>
          </p:cNvSpPr>
          <p:nvPr>
            <p:ph type="body" sz="quarter" idx="15"/>
          </p:nvPr>
        </p:nvSpPr>
        <p:spPr/>
        <p:txBody>
          <a:bodyPr>
            <a:normAutofit/>
          </a:bodyPr>
          <a:lstStyle/>
          <a:p>
            <a:r>
              <a:rPr lang="en-US" sz="1200" b="1" kern="1200">
                <a:solidFill>
                  <a:srgbClr val="FFFFFF"/>
                </a:solidFill>
                <a:latin typeface="+mj-lt"/>
                <a:ea typeface="+mj-ea"/>
                <a:cs typeface="+mj-cs"/>
              </a:rPr>
              <a:t>PREDICTING HEART STROKE WITH CDC's </a:t>
            </a:r>
            <a:r>
              <a:rPr lang="en-US" sz="1200" b="1" i="1" kern="1200">
                <a:solidFill>
                  <a:srgbClr val="FFFFFF"/>
                </a:solidFill>
                <a:latin typeface="+mj-lt"/>
                <a:ea typeface="+mj-ea"/>
                <a:cs typeface="+mj-cs"/>
              </a:rPr>
              <a:t>BRFSS2015</a:t>
            </a:r>
            <a:r>
              <a:rPr lang="en-US" sz="1200" b="1" kern="1200">
                <a:solidFill>
                  <a:srgbClr val="FFFFFF"/>
                </a:solidFill>
                <a:latin typeface="+mj-lt"/>
                <a:ea typeface="+mj-ea"/>
                <a:cs typeface="+mj-cs"/>
              </a:rPr>
              <a:t> DATA</a:t>
            </a:r>
            <a:endParaRPr lang="en-US" sz="1200"/>
          </a:p>
        </p:txBody>
      </p:sp>
      <p:sp>
        <p:nvSpPr>
          <p:cNvPr id="2" name="Slide Number Placeholder">
            <a:extLst>
              <a:ext uri="{FF2B5EF4-FFF2-40B4-BE49-F238E27FC236}">
                <a16:creationId xmlns:a16="http://schemas.microsoft.com/office/drawing/2014/main" id="{2DC121D5-B311-D8B0-697D-EEA380FDFCFF}"/>
              </a:ext>
              <a:ext uri="{C183D7F6-B498-43B3-948B-1728B52AA6E4}">
                <adec:decorative xmlns:adec="http://schemas.microsoft.com/office/drawing/2017/decorative" val="1"/>
              </a:ext>
            </a:extLst>
          </p:cNvPr>
          <p:cNvSpPr>
            <a:spLocks noGrp="1"/>
          </p:cNvSpPr>
          <p:nvPr>
            <p:ph type="sldNum" sz="quarter" idx="17"/>
          </p:nvPr>
        </p:nvSpPr>
        <p:spPr/>
        <p:txBody>
          <a:bodyPr/>
          <a:lstStyle/>
          <a:p>
            <a:r>
              <a:rPr lang="en-US"/>
              <a:t>1</a:t>
            </a:r>
          </a:p>
        </p:txBody>
      </p:sp>
      <p:sp>
        <p:nvSpPr>
          <p:cNvPr id="5" name="Chevron 4">
            <a:extLst>
              <a:ext uri="{FF2B5EF4-FFF2-40B4-BE49-F238E27FC236}">
                <a16:creationId xmlns:a16="http://schemas.microsoft.com/office/drawing/2014/main" id="{9E035849-47B5-7A1E-97DF-00389F8B2A5E}"/>
              </a:ext>
            </a:extLst>
          </p:cNvPr>
          <p:cNvSpPr/>
          <p:nvPr/>
        </p:nvSpPr>
        <p:spPr>
          <a:xfrm>
            <a:off x="5732955" y="2584511"/>
            <a:ext cx="3073951" cy="1635243"/>
          </a:xfrm>
          <a:prstGeom prst="chevron">
            <a:avLst>
              <a:gd name="adj" fmla="val 20758"/>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2400">
                <a:solidFill>
                  <a:srgbClr val="FFFFFF"/>
                </a:solidFill>
              </a:rPr>
              <a:t>VARIABLE IMPORTANCE</a:t>
            </a:r>
          </a:p>
        </p:txBody>
      </p:sp>
      <p:sp>
        <p:nvSpPr>
          <p:cNvPr id="6" name="Chevron 5">
            <a:extLst>
              <a:ext uri="{FF2B5EF4-FFF2-40B4-BE49-F238E27FC236}">
                <a16:creationId xmlns:a16="http://schemas.microsoft.com/office/drawing/2014/main" id="{5CC9886C-5CE5-B4AC-F098-1996D3190043}"/>
              </a:ext>
            </a:extLst>
          </p:cNvPr>
          <p:cNvSpPr/>
          <p:nvPr/>
        </p:nvSpPr>
        <p:spPr>
          <a:xfrm>
            <a:off x="3023956" y="2584512"/>
            <a:ext cx="3073953" cy="1635243"/>
          </a:xfrm>
          <a:prstGeom prst="chevron">
            <a:avLst>
              <a:gd name="adj" fmla="val 2075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2400">
                <a:solidFill>
                  <a:srgbClr val="FFFFFF"/>
                </a:solidFill>
              </a:rPr>
              <a:t>LOGISTIC REGRESSION </a:t>
            </a:r>
          </a:p>
        </p:txBody>
      </p:sp>
      <p:sp>
        <p:nvSpPr>
          <p:cNvPr id="7" name="Pentagon 6">
            <a:extLst>
              <a:ext uri="{FF2B5EF4-FFF2-40B4-BE49-F238E27FC236}">
                <a16:creationId xmlns:a16="http://schemas.microsoft.com/office/drawing/2014/main" id="{CB3542D1-5C6A-CFF4-2FDE-C444A7EDDA41}"/>
              </a:ext>
            </a:extLst>
          </p:cNvPr>
          <p:cNvSpPr/>
          <p:nvPr/>
        </p:nvSpPr>
        <p:spPr>
          <a:xfrm>
            <a:off x="805558" y="2584513"/>
            <a:ext cx="2583351" cy="1635243"/>
          </a:xfrm>
          <a:prstGeom prst="homePlate">
            <a:avLst>
              <a:gd name="adj" fmla="val 22102"/>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vert="horz" lIns="91440" tIns="0" bIns="91440" rtlCol="0" anchor="ctr" anchorCtr="0"/>
          <a:lstStyle/>
          <a:p>
            <a:pPr algn="ctr"/>
            <a:r>
              <a:rPr lang="en-US" sz="2400">
                <a:solidFill>
                  <a:srgbClr val="FFFFFF"/>
                </a:solidFill>
              </a:rPr>
              <a:t>DATA CLEANING</a:t>
            </a:r>
            <a:endParaRPr lang="en-US" sz="1333">
              <a:solidFill>
                <a:srgbClr val="FFFFFF"/>
              </a:solidFill>
            </a:endParaRPr>
          </a:p>
        </p:txBody>
      </p:sp>
      <p:pic>
        <p:nvPicPr>
          <p:cNvPr id="17" name="Picture 16">
            <a:extLst>
              <a:ext uri="{FF2B5EF4-FFF2-40B4-BE49-F238E27FC236}">
                <a16:creationId xmlns:a16="http://schemas.microsoft.com/office/drawing/2014/main" id="{C451BA95-4F39-D82E-CE92-96BC58CDB0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12139" y="3907844"/>
            <a:ext cx="333579" cy="453325"/>
          </a:xfrm>
          <a:prstGeom prst="rect">
            <a:avLst/>
          </a:prstGeom>
        </p:spPr>
      </p:pic>
      <p:sp>
        <p:nvSpPr>
          <p:cNvPr id="38" name="Chevron 37">
            <a:extLst>
              <a:ext uri="{FF2B5EF4-FFF2-40B4-BE49-F238E27FC236}">
                <a16:creationId xmlns:a16="http://schemas.microsoft.com/office/drawing/2014/main" id="{6A97387A-849E-5979-0CA4-F810D474C1A1}"/>
              </a:ext>
            </a:extLst>
          </p:cNvPr>
          <p:cNvSpPr/>
          <p:nvPr/>
        </p:nvSpPr>
        <p:spPr>
          <a:xfrm>
            <a:off x="8441954" y="2584511"/>
            <a:ext cx="3073951" cy="1635243"/>
          </a:xfrm>
          <a:prstGeom prst="chevron">
            <a:avLst>
              <a:gd name="adj" fmla="val 20758"/>
            </a:avLst>
          </a:prstGeom>
          <a:solidFill>
            <a:srgbClr val="336FCA"/>
          </a:solidFill>
          <a:ln>
            <a:noFill/>
          </a:ln>
          <a:effectLst/>
        </p:spPr>
        <p:style>
          <a:lnRef idx="1">
            <a:schemeClr val="accent1"/>
          </a:lnRef>
          <a:fillRef idx="3">
            <a:schemeClr val="accent1"/>
          </a:fillRef>
          <a:effectRef idx="2">
            <a:schemeClr val="accent1"/>
          </a:effectRef>
          <a:fontRef idx="minor">
            <a:schemeClr val="lt1"/>
          </a:fontRef>
        </p:style>
        <p:txBody>
          <a:bodyPr vert="horz" lIns="182880" tIns="0" bIns="91440" rtlCol="0" anchor="ctr" anchorCtr="0"/>
          <a:lstStyle/>
          <a:p>
            <a:pPr algn="ctr"/>
            <a:r>
              <a:rPr lang="en-US" sz="2400">
                <a:solidFill>
                  <a:srgbClr val="FFFFFF"/>
                </a:solidFill>
              </a:rPr>
              <a:t>RESULTS</a:t>
            </a:r>
          </a:p>
        </p:txBody>
      </p:sp>
    </p:spTree>
    <p:extLst>
      <p:ext uri="{BB962C8B-B14F-4D97-AF65-F5344CB8AC3E}">
        <p14:creationId xmlns:p14="http://schemas.microsoft.com/office/powerpoint/2010/main" val="606338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9820CE-BD6B-566D-41B8-8F2786FC2C2C}"/>
              </a:ext>
            </a:extLst>
          </p:cNvPr>
          <p:cNvSpPr>
            <a:spLocks noGrp="1"/>
          </p:cNvSpPr>
          <p:nvPr>
            <p:ph type="body" sz="quarter" idx="18"/>
          </p:nvPr>
        </p:nvSpPr>
        <p:spPr/>
        <p:txBody>
          <a:bodyPr/>
          <a:lstStyle/>
          <a:p>
            <a:r>
              <a:rPr lang="en-US"/>
              <a:t>MODELS USED</a:t>
            </a:r>
          </a:p>
        </p:txBody>
      </p:sp>
      <p:sp>
        <p:nvSpPr>
          <p:cNvPr id="7" name="Text Placeholder 6">
            <a:extLst>
              <a:ext uri="{FF2B5EF4-FFF2-40B4-BE49-F238E27FC236}">
                <a16:creationId xmlns:a16="http://schemas.microsoft.com/office/drawing/2014/main" id="{9C5164F4-376D-C104-BFFF-B73ED7976FFF}"/>
              </a:ext>
            </a:extLst>
          </p:cNvPr>
          <p:cNvSpPr>
            <a:spLocks noGrp="1"/>
          </p:cNvSpPr>
          <p:nvPr>
            <p:ph type="body" sz="quarter" idx="15"/>
          </p:nvPr>
        </p:nvSpPr>
        <p:spPr/>
        <p:txBody>
          <a:bodyPr/>
          <a:lstStyle/>
          <a:p>
            <a:r>
              <a:rPr lang="en-US" sz="1200" b="1" kern="1200">
                <a:solidFill>
                  <a:srgbClr val="FFFFFF"/>
                </a:solidFill>
                <a:latin typeface="+mj-lt"/>
                <a:ea typeface="+mj-ea"/>
                <a:cs typeface="+mj-cs"/>
              </a:rPr>
              <a:t>PREDICTING HEART STROKE WITH CDC's </a:t>
            </a:r>
            <a:r>
              <a:rPr lang="en-US" sz="1200" b="1" i="1" kern="1200">
                <a:solidFill>
                  <a:srgbClr val="FFFFFF"/>
                </a:solidFill>
                <a:latin typeface="+mj-lt"/>
                <a:ea typeface="+mj-ea"/>
                <a:cs typeface="+mj-cs"/>
              </a:rPr>
              <a:t>BRFSS2015</a:t>
            </a:r>
            <a:r>
              <a:rPr lang="en-US" sz="1200" b="1" kern="1200">
                <a:solidFill>
                  <a:srgbClr val="FFFFFF"/>
                </a:solidFill>
                <a:latin typeface="+mj-lt"/>
                <a:ea typeface="+mj-ea"/>
                <a:cs typeface="+mj-cs"/>
              </a:rPr>
              <a:t> DATA</a:t>
            </a:r>
            <a:endParaRPr lang="en-US" sz="1200"/>
          </a:p>
        </p:txBody>
      </p:sp>
      <p:sp>
        <p:nvSpPr>
          <p:cNvPr id="8" name="Slide Number Placeholder 7">
            <a:extLst>
              <a:ext uri="{FF2B5EF4-FFF2-40B4-BE49-F238E27FC236}">
                <a16:creationId xmlns:a16="http://schemas.microsoft.com/office/drawing/2014/main" id="{24A6E017-18DA-F173-3731-25B595B12EA3}"/>
              </a:ext>
            </a:extLst>
          </p:cNvPr>
          <p:cNvSpPr>
            <a:spLocks noGrp="1"/>
          </p:cNvSpPr>
          <p:nvPr>
            <p:ph type="sldNum" sz="quarter" idx="17"/>
          </p:nvPr>
        </p:nvSpPr>
        <p:spPr/>
        <p:txBody>
          <a:bodyPr/>
          <a:lstStyle/>
          <a:p>
            <a:r>
              <a:rPr lang="en-US"/>
              <a:t>3</a:t>
            </a:r>
          </a:p>
        </p:txBody>
      </p:sp>
      <p:sp>
        <p:nvSpPr>
          <p:cNvPr id="11" name="TextBox 10">
            <a:extLst>
              <a:ext uri="{FF2B5EF4-FFF2-40B4-BE49-F238E27FC236}">
                <a16:creationId xmlns:a16="http://schemas.microsoft.com/office/drawing/2014/main" id="{E3234047-9B5D-04C5-291D-5DC19549D9AF}"/>
              </a:ext>
            </a:extLst>
          </p:cNvPr>
          <p:cNvSpPr txBox="1"/>
          <p:nvPr/>
        </p:nvSpPr>
        <p:spPr>
          <a:xfrm>
            <a:off x="1882588" y="1916205"/>
            <a:ext cx="619685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implemented 4 models:</a:t>
            </a:r>
          </a:p>
          <a:p>
            <a:pPr marL="285750" indent="-285750">
              <a:buFont typeface="Arial" panose="020B0604020202020204" pitchFamily="34" charset="0"/>
              <a:buChar char="•"/>
            </a:pPr>
            <a:r>
              <a:rPr lang="en-US" b="1"/>
              <a:t>Logistic regression</a:t>
            </a:r>
          </a:p>
          <a:p>
            <a:pPr marL="285750" indent="-285750">
              <a:buFont typeface="Arial" panose="020B0604020202020204" pitchFamily="34" charset="0"/>
              <a:buChar char="•"/>
            </a:pPr>
            <a:r>
              <a:rPr lang="en-US" b="1"/>
              <a:t>K Nearest Neighbor</a:t>
            </a:r>
          </a:p>
          <a:p>
            <a:pPr marL="285750" indent="-285750">
              <a:buFont typeface="Arial" panose="020B0604020202020204" pitchFamily="34" charset="0"/>
              <a:buChar char="•"/>
            </a:pPr>
            <a:r>
              <a:rPr lang="en-US" b="1"/>
              <a:t>Gaussian Naïve-Bayes</a:t>
            </a:r>
          </a:p>
          <a:p>
            <a:pPr marL="285750" indent="-285750">
              <a:buFont typeface="Arial" panose="020B0604020202020204" pitchFamily="34" charset="0"/>
              <a:buChar char="•"/>
            </a:pPr>
            <a:r>
              <a:rPr lang="en-US" b="1"/>
              <a:t>Adaptive Boosting</a:t>
            </a:r>
          </a:p>
        </p:txBody>
      </p:sp>
      <p:sp>
        <p:nvSpPr>
          <p:cNvPr id="12" name="TextBox 11">
            <a:extLst>
              <a:ext uri="{FF2B5EF4-FFF2-40B4-BE49-F238E27FC236}">
                <a16:creationId xmlns:a16="http://schemas.microsoft.com/office/drawing/2014/main" id="{D1263BB2-7FBE-F3D3-6878-0427FC923F50}"/>
              </a:ext>
            </a:extLst>
          </p:cNvPr>
          <p:cNvSpPr txBox="1"/>
          <p:nvPr/>
        </p:nvSpPr>
        <p:spPr>
          <a:xfrm>
            <a:off x="1936376" y="3431241"/>
            <a:ext cx="97379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Out of all these models, we decided to employ </a:t>
            </a:r>
            <a:r>
              <a:rPr lang="en-US" b="1"/>
              <a:t>Logistic Regression</a:t>
            </a:r>
            <a:r>
              <a:rPr lang="en-US"/>
              <a:t> based on the accuracy </a:t>
            </a:r>
          </a:p>
        </p:txBody>
      </p:sp>
    </p:spTree>
    <p:extLst>
      <p:ext uri="{BB962C8B-B14F-4D97-AF65-F5344CB8AC3E}">
        <p14:creationId xmlns:p14="http://schemas.microsoft.com/office/powerpoint/2010/main" val="3323691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99158-28DA-8448-8098-2C44D947C2B4}"/>
              </a:ext>
            </a:extLst>
          </p:cNvPr>
          <p:cNvSpPr>
            <a:spLocks noGrp="1"/>
          </p:cNvSpPr>
          <p:nvPr>
            <p:ph type="title"/>
          </p:nvPr>
        </p:nvSpPr>
        <p:spPr>
          <a:xfrm>
            <a:off x="304800" y="2690872"/>
            <a:ext cx="11582400" cy="914400"/>
          </a:xfrm>
        </p:spPr>
        <p:txBody>
          <a:bodyPr/>
          <a:lstStyle/>
          <a:p>
            <a:r>
              <a:rPr lang="en-US"/>
              <a:t>RESULTS</a:t>
            </a:r>
          </a:p>
        </p:txBody>
      </p:sp>
      <p:sp>
        <p:nvSpPr>
          <p:cNvPr id="4" name="TextBox 3">
            <a:extLst>
              <a:ext uri="{FF2B5EF4-FFF2-40B4-BE49-F238E27FC236}">
                <a16:creationId xmlns:a16="http://schemas.microsoft.com/office/drawing/2014/main" id="{6F5066D9-A900-8E05-7D28-7D9259311079}"/>
              </a:ext>
            </a:extLst>
          </p:cNvPr>
          <p:cNvSpPr txBox="1"/>
          <p:nvPr/>
        </p:nvSpPr>
        <p:spPr>
          <a:xfrm>
            <a:off x="4145280" y="134112"/>
            <a:ext cx="0" cy="0"/>
          </a:xfrm>
          <a:prstGeom prst="rect">
            <a:avLst/>
          </a:prstGeom>
          <a:noFill/>
          <a:ln>
            <a:solidFill>
              <a:schemeClr val="tx1"/>
            </a:solidFill>
          </a:ln>
        </p:spPr>
        <p:txBody>
          <a:bodyPr wrap="none" tIns="121920" bIns="121920" rtlCol="0">
            <a:noAutofit/>
          </a:bodyPr>
          <a:lstStyle/>
          <a:p>
            <a:pPr algn="l"/>
            <a:endParaRPr lang="en-US" sz="1467"/>
          </a:p>
        </p:txBody>
      </p:sp>
    </p:spTree>
    <p:extLst>
      <p:ext uri="{BB962C8B-B14F-4D97-AF65-F5344CB8AC3E}">
        <p14:creationId xmlns:p14="http://schemas.microsoft.com/office/powerpoint/2010/main" val="1773684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Placeholder">
            <a:extLst>
              <a:ext uri="{FF2B5EF4-FFF2-40B4-BE49-F238E27FC236}">
                <a16:creationId xmlns:a16="http://schemas.microsoft.com/office/drawing/2014/main" id="{3896772D-510D-DDF5-563D-84F846DA4277}"/>
              </a:ext>
            </a:extLst>
          </p:cNvPr>
          <p:cNvSpPr>
            <a:spLocks noGrp="1"/>
          </p:cNvSpPr>
          <p:nvPr>
            <p:ph type="body" sz="quarter" idx="18"/>
          </p:nvPr>
        </p:nvSpPr>
        <p:spPr>
          <a:xfrm>
            <a:off x="654228" y="277803"/>
            <a:ext cx="10370191" cy="1189820"/>
          </a:xfrm>
        </p:spPr>
        <p:txBody>
          <a:bodyPr anchor="ctr">
            <a:normAutofit/>
          </a:bodyPr>
          <a:lstStyle/>
          <a:p>
            <a:pPr>
              <a:spcAft>
                <a:spcPts val="600"/>
              </a:spcAft>
            </a:pPr>
            <a:r>
              <a:rPr lang="en-US"/>
              <a:t>HYPERTENSION</a:t>
            </a:r>
          </a:p>
        </p:txBody>
      </p:sp>
      <p:pic>
        <p:nvPicPr>
          <p:cNvPr id="16" name="Picture 4" descr="Chart, treemap chart&#10;&#10;Description automatically generated">
            <a:extLst>
              <a:ext uri="{FF2B5EF4-FFF2-40B4-BE49-F238E27FC236}">
                <a16:creationId xmlns:a16="http://schemas.microsoft.com/office/drawing/2014/main" id="{E4329668-468C-F2E7-D285-B6CE4C3BBD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038" y="1742438"/>
            <a:ext cx="5826983" cy="3743836"/>
          </a:xfrm>
          <a:prstGeom prst="rect">
            <a:avLst/>
          </a:prstGeom>
          <a:solidFill>
            <a:srgbClr val="FFFFFF"/>
          </a:solidFill>
        </p:spPr>
      </p:pic>
      <p:sp>
        <p:nvSpPr>
          <p:cNvPr id="29" name="Text Placeholder 4">
            <a:extLst>
              <a:ext uri="{FF2B5EF4-FFF2-40B4-BE49-F238E27FC236}">
                <a16:creationId xmlns:a16="http://schemas.microsoft.com/office/drawing/2014/main" id="{573FF9A3-A4EC-F401-2BB9-BDFBC1986D4C}"/>
              </a:ext>
            </a:extLst>
          </p:cNvPr>
          <p:cNvSpPr>
            <a:spLocks noGrp="1"/>
          </p:cNvSpPr>
          <p:nvPr>
            <p:ph type="body" sz="quarter" idx="20"/>
          </p:nvPr>
        </p:nvSpPr>
        <p:spPr>
          <a:xfrm>
            <a:off x="5475583" y="2963563"/>
            <a:ext cx="5546725" cy="1993900"/>
          </a:xfrm>
        </p:spPr>
        <p:txBody>
          <a:bodyPr/>
          <a:lstStyle/>
          <a:p>
            <a:pPr marL="285750" indent="-285750">
              <a:buFont typeface="Arial" panose="020B0604020202020204" pitchFamily="34" charset="0"/>
              <a:buChar char="•"/>
            </a:pPr>
            <a:r>
              <a:rPr lang="en-US" sz="2400"/>
              <a:t>Accuracy of the Classifier: </a:t>
            </a:r>
            <a:r>
              <a:rPr lang="en-US" sz="2400" b="1"/>
              <a:t>73.3%</a:t>
            </a:r>
          </a:p>
          <a:p>
            <a:pPr marL="285750" indent="-285750">
              <a:buFont typeface="Arial" panose="020B0604020202020204" pitchFamily="34" charset="0"/>
              <a:buChar char="•"/>
            </a:pPr>
            <a:r>
              <a:rPr lang="en-US" sz="2400"/>
              <a:t>True Negative: </a:t>
            </a:r>
            <a:r>
              <a:rPr lang="en-US" sz="2400" b="1"/>
              <a:t>3408</a:t>
            </a:r>
          </a:p>
          <a:p>
            <a:pPr marL="285750" indent="-285750">
              <a:buFont typeface="Arial" panose="020B0604020202020204" pitchFamily="34" charset="0"/>
              <a:buChar char="•"/>
            </a:pPr>
            <a:r>
              <a:rPr lang="en-US" sz="2400"/>
              <a:t>False Positive:</a:t>
            </a:r>
            <a:r>
              <a:rPr lang="en-US" sz="2400" b="1"/>
              <a:t> 2263</a:t>
            </a:r>
          </a:p>
          <a:p>
            <a:endParaRPr lang="en-US"/>
          </a:p>
        </p:txBody>
      </p:sp>
      <p:sp>
        <p:nvSpPr>
          <p:cNvPr id="8" name="Department/Unit name Placeholder">
            <a:extLst>
              <a:ext uri="{FF2B5EF4-FFF2-40B4-BE49-F238E27FC236}">
                <a16:creationId xmlns:a16="http://schemas.microsoft.com/office/drawing/2014/main" id="{C0570146-46B2-53CE-053A-5E815E484FE7}"/>
              </a:ext>
              <a:ext uri="{C183D7F6-B498-43B3-948B-1728B52AA6E4}">
                <adec:decorative xmlns:adec="http://schemas.microsoft.com/office/drawing/2017/decorative" val="1"/>
              </a:ext>
            </a:extLst>
          </p:cNvPr>
          <p:cNvSpPr>
            <a:spLocks noGrp="1"/>
          </p:cNvSpPr>
          <p:nvPr>
            <p:ph type="body" sz="quarter" idx="15"/>
          </p:nvPr>
        </p:nvSpPr>
        <p:spPr>
          <a:xfrm>
            <a:off x="457200" y="6356350"/>
            <a:ext cx="8153400" cy="365125"/>
          </a:xfrm>
        </p:spPr>
        <p:txBody>
          <a:bodyPr anchor="ctr">
            <a:normAutofit/>
          </a:bodyPr>
          <a:lstStyle/>
          <a:p>
            <a:r>
              <a:rPr lang="en-US" b="1" kern="1200"/>
              <a:t>PREDICTING HEART STROKE WITH CDC's </a:t>
            </a:r>
            <a:r>
              <a:rPr lang="en-US" b="1" i="1" kern="1200"/>
              <a:t>BRFSS2015</a:t>
            </a:r>
            <a:r>
              <a:rPr lang="en-US" b="1" kern="1200"/>
              <a:t> DATA</a:t>
            </a:r>
            <a:endParaRPr lang="en-US"/>
          </a:p>
        </p:txBody>
      </p:sp>
      <p:sp>
        <p:nvSpPr>
          <p:cNvPr id="2" name="Slide Number Placeholder">
            <a:extLst>
              <a:ext uri="{FF2B5EF4-FFF2-40B4-BE49-F238E27FC236}">
                <a16:creationId xmlns:a16="http://schemas.microsoft.com/office/drawing/2014/main" id="{9F21DB59-7AAA-202D-2DF5-5CEA76E997B7}"/>
              </a:ext>
              <a:ext uri="{C183D7F6-B498-43B3-948B-1728B52AA6E4}">
                <adec:decorative xmlns:adec="http://schemas.microsoft.com/office/drawing/2017/decorative" val="1"/>
              </a:ext>
            </a:extLst>
          </p:cNvPr>
          <p:cNvSpPr>
            <a:spLocks noGrp="1"/>
          </p:cNvSpPr>
          <p:nvPr>
            <p:ph type="sldNum" sz="quarter" idx="23"/>
          </p:nvPr>
        </p:nvSpPr>
        <p:spPr>
          <a:xfrm>
            <a:off x="8610600" y="6356350"/>
            <a:ext cx="2743200" cy="365125"/>
          </a:xfrm>
        </p:spPr>
        <p:txBody>
          <a:bodyPr anchor="ctr">
            <a:normAutofit/>
          </a:bodyPr>
          <a:lstStyle/>
          <a:p>
            <a:pPr>
              <a:spcAft>
                <a:spcPts val="600"/>
              </a:spcAft>
            </a:pPr>
            <a:r>
              <a:rPr lang="en-US"/>
              <a:t>6</a:t>
            </a:r>
          </a:p>
        </p:txBody>
      </p:sp>
    </p:spTree>
    <p:extLst>
      <p:ext uri="{BB962C8B-B14F-4D97-AF65-F5344CB8AC3E}">
        <p14:creationId xmlns:p14="http://schemas.microsoft.com/office/powerpoint/2010/main" val="2827716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SMB PPT ORANGE">
      <a:dk1>
        <a:srgbClr val="000000"/>
      </a:dk1>
      <a:lt1>
        <a:srgbClr val="FFFFFF"/>
      </a:lt1>
      <a:dk2>
        <a:srgbClr val="13294B"/>
      </a:dk2>
      <a:lt2>
        <a:srgbClr val="FF5F05"/>
      </a:lt2>
      <a:accent1>
        <a:srgbClr val="0071CE"/>
      </a:accent1>
      <a:accent2>
        <a:srgbClr val="FCB316"/>
      </a:accent2>
      <a:accent3>
        <a:srgbClr val="007E8E"/>
      </a:accent3>
      <a:accent4>
        <a:srgbClr val="006230"/>
      </a:accent4>
      <a:accent5>
        <a:srgbClr val="5C0E41"/>
      </a:accent5>
      <a:accent6>
        <a:srgbClr val="7D3E13"/>
      </a:accent6>
      <a:hlink>
        <a:srgbClr val="C84113"/>
      </a:hlink>
      <a:folHlink>
        <a:srgbClr val="2159A6"/>
      </a:folHlink>
    </a:clrScheme>
    <a:fontScheme name="SMB PPT">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B PowerPoint Template V4" id="{B3CBA2D6-773F-894A-97CE-392945FF435E}" vid="{C086EF9A-8907-304D-A9A1-B52FE47F12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4D28F641FD4A8479BF03E75D5871AE6" ma:contentTypeVersion="2" ma:contentTypeDescription="Create a new document." ma:contentTypeScope="" ma:versionID="25f04198e06a8478d545fca683be1940">
  <xsd:schema xmlns:xsd="http://www.w3.org/2001/XMLSchema" xmlns:xs="http://www.w3.org/2001/XMLSchema" xmlns:p="http://schemas.microsoft.com/office/2006/metadata/properties" xmlns:ns2="5d1931f2-0cdf-4800-9f67-6772398864cc" targetNamespace="http://schemas.microsoft.com/office/2006/metadata/properties" ma:root="true" ma:fieldsID="cbbb986c4d40b4ee4798b1f557fca397" ns2:_="">
    <xsd:import namespace="5d1931f2-0cdf-4800-9f67-6772398864cc"/>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1931f2-0cdf-4800-9f67-6772398864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0DC78F-8F50-4BFF-A582-E286EA029342}">
  <ds:schemaRefs>
    <ds:schemaRef ds:uri="http://schemas.microsoft.com/sharepoint/v3/contenttype/forms"/>
  </ds:schemaRefs>
</ds:datastoreItem>
</file>

<file path=customXml/itemProps2.xml><?xml version="1.0" encoding="utf-8"?>
<ds:datastoreItem xmlns:ds="http://schemas.openxmlformats.org/officeDocument/2006/customXml" ds:itemID="{6238BA1D-D433-4295-8BEF-92270A3185C6}">
  <ds:schemaRefs>
    <ds:schemaRef ds:uri="5d1931f2-0cdf-4800-9f67-6772398864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7169C0F-89EC-4052-A781-7C439D98813D}">
  <ds:schemaRefs>
    <ds:schemaRef ds:uri="5d1931f2-0cdf-4800-9f67-6772398864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10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 Bryan</dc:creator>
  <cp:revision>1</cp:revision>
  <dcterms:created xsi:type="dcterms:W3CDTF">2022-06-14T14:37:32Z</dcterms:created>
  <dcterms:modified xsi:type="dcterms:W3CDTF">2022-12-06T17:04:13Z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0x010100C4D28F641FD4A8479BF03E75D5871AE6</vt:lpwstr>
  </property>
</Properties>
</file>